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09" r:id="rId5"/>
  </p:sldMasterIdLst>
  <p:notesMasterIdLst>
    <p:notesMasterId r:id="rId11"/>
  </p:notesMasterIdLst>
  <p:handoutMasterIdLst>
    <p:handoutMasterId r:id="rId12"/>
  </p:handoutMasterIdLst>
  <p:sldIdLst>
    <p:sldId id="2146847015" r:id="rId6"/>
    <p:sldId id="2147469045" r:id="rId7"/>
    <p:sldId id="2146847017" r:id="rId8"/>
    <p:sldId id="2146847016" r:id="rId9"/>
    <p:sldId id="2147469049" r:id="rId10"/>
  </p:sldIdLst>
  <p:sldSz cx="12192000" cy="6858000"/>
  <p:notesSz cx="6889750" cy="10021888"/>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ownloadable asset" id="{8736F791-0424-45BF-A84B-2C88053F4E75}">
          <p14:sldIdLst>
            <p14:sldId id="2146847015"/>
            <p14:sldId id="2147469045"/>
            <p14:sldId id="2146847017"/>
            <p14:sldId id="2146847016"/>
            <p14:sldId id="2147469049"/>
          </p14:sldIdLst>
        </p14:section>
      </p14:sectionLst>
    </p:ext>
    <p:ext uri="{EFAFB233-063F-42B5-8137-9DF3F51BA10A}">
      <p15:sldGuideLst xmlns:p15="http://schemas.microsoft.com/office/powerpoint/2012/main">
        <p15:guide id="1" pos="370" userDrawn="1">
          <p15:clr>
            <a:srgbClr val="A4A3A4"/>
          </p15:clr>
        </p15:guide>
        <p15:guide id="2" orient="horz" pos="3929" userDrawn="1">
          <p15:clr>
            <a:srgbClr val="A4A3A4"/>
          </p15:clr>
        </p15:guide>
        <p15:guide id="3" orient="horz" pos="2432" userDrawn="1">
          <p15:clr>
            <a:srgbClr val="A4A3A4"/>
          </p15:clr>
        </p15:guide>
        <p15:guide id="5" orient="horz" pos="867" userDrawn="1">
          <p15:clr>
            <a:srgbClr val="A4A3A4"/>
          </p15:clr>
        </p15:guide>
        <p15:guide id="6" pos="5269" userDrawn="1">
          <p15:clr>
            <a:srgbClr val="A4A3A4"/>
          </p15:clr>
        </p15:guide>
        <p15:guide id="7" pos="3863" userDrawn="1">
          <p15:clr>
            <a:srgbClr val="A4A3A4"/>
          </p15:clr>
        </p15:guide>
        <p15:guide id="8" pos="3772" userDrawn="1">
          <p15:clr>
            <a:srgbClr val="A4A3A4"/>
          </p15:clr>
        </p15:guide>
        <p15:guide id="9" orient="horz" pos="55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A4F710-BC45-F5C0-D34C-251DD1B882E7}" name="Laura Griffin" initials="LG" userId="Laura Griffin" providerId="None"/>
  <p188:author id="{46B47A55-CE44-287D-D95F-AA21761650D1}" name="Charlie Ellis" initials="CE" userId="S::charlie.ellis@heliosmedcomms.com::ea4a748e-1b25-4c41-b05e-a40f1e74b2bf" providerId="AD"/>
  <p188:author id="{9E38F773-4569-0E0F-8F5A-8FEB471B2B9A}" name="Maria Allen-Davies" initials="MAD" userId="Maria Allen-Davies" providerId="None"/>
  <p188:author id="{5E8341AB-6E86-0B6F-12EA-7A2916600E04}" name="Claire Shewbridge" initials="CS" userId="S::claire.shewbridge@heliosmedcomms.com::cac26be7-42a9-49a5-bcfd-d2504fd5f0aa" providerId="AD"/>
  <p188:author id="{AD2393F5-142F-FF89-7F91-561FDDC777C5}" name="Sarah Francis" initials="SF" userId="S::Sarah.Francis@heliosmedcomms.com::72226a93-4c54-4153-9ae8-693210368c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Ambrose" initials="CA" lastIdx="92" clrIdx="0"/>
  <p:cmAuthor id="2" name="Amelia Markey" initials="AM" lastIdx="973" clrIdx="1"/>
  <p:cmAuthor id="3" name="Reeh, Katie" initials="RK" lastIdx="185" clrIdx="2">
    <p:extLst>
      <p:ext uri="{19B8F6BF-5375-455C-9EA6-DF929625EA0E}">
        <p15:presenceInfo xmlns:p15="http://schemas.microsoft.com/office/powerpoint/2012/main" userId="S::kgsf545@astrazeneca.net::385f2ef4-d843-40dc-94d5-6e35fc7cefe9" providerId="AD"/>
      </p:ext>
    </p:extLst>
  </p:cmAuthor>
  <p:cmAuthor id="4" name="Cook, Bill" initials="CB" lastIdx="10" clrIdx="3">
    <p:extLst>
      <p:ext uri="{19B8F6BF-5375-455C-9EA6-DF929625EA0E}">
        <p15:presenceInfo xmlns:p15="http://schemas.microsoft.com/office/powerpoint/2012/main" userId="S::kmvk277@astrazeneca.net::90fcce4b-ce2e-4a9f-a684-5e79c05005fa" providerId="AD"/>
      </p:ext>
    </p:extLst>
  </p:cmAuthor>
  <p:cmAuthor id="5" name="Swisher, Sean" initials="SS" lastIdx="31" clrIdx="4">
    <p:extLst>
      <p:ext uri="{19B8F6BF-5375-455C-9EA6-DF929625EA0E}">
        <p15:presenceInfo xmlns:p15="http://schemas.microsoft.com/office/powerpoint/2012/main" userId="S::khtm690@astrazeneca.net::fc6f75e2-fb34-4e09-a22f-c51dabffbf6b" providerId="AD"/>
      </p:ext>
    </p:extLst>
  </p:cmAuthor>
  <p:cmAuthor id="6" name="Ambrose, Chris" initials="AC" lastIdx="406" clrIdx="5">
    <p:extLst>
      <p:ext uri="{19B8F6BF-5375-455C-9EA6-DF929625EA0E}">
        <p15:presenceInfo xmlns:p15="http://schemas.microsoft.com/office/powerpoint/2012/main" userId="S::kxhk884@astrazeneca.net::cd141719-a5a2-4007-b855-1b42386bf0e1" providerId="AD"/>
      </p:ext>
    </p:extLst>
  </p:cmAuthor>
  <p:cmAuthor id="7" name="Shradha Chandarana" initials="SC" lastIdx="5" clrIdx="6"/>
  <p:cmAuthor id="8" name="Bauer, Jillian" initials="BJ" lastIdx="26" clrIdx="7">
    <p:extLst>
      <p:ext uri="{19B8F6BF-5375-455C-9EA6-DF929625EA0E}">
        <p15:presenceInfo xmlns:p15="http://schemas.microsoft.com/office/powerpoint/2012/main" userId="S-1-5-21-379614923-3435630508-3781305282-429957" providerId="AD"/>
      </p:ext>
    </p:extLst>
  </p:cmAuthor>
  <p:cmAuthor id="9" name="Jillian Bauer" initials="JB" lastIdx="5" clrIdx="8"/>
  <p:cmAuthor id="10" name="Jo Oswald" initials="JO" lastIdx="194" clrIdx="9">
    <p:extLst>
      <p:ext uri="{19B8F6BF-5375-455C-9EA6-DF929625EA0E}">
        <p15:presenceInfo xmlns:p15="http://schemas.microsoft.com/office/powerpoint/2012/main" userId="S::jo.oswald@heliosmedcomms.com::2847ec0d-e73f-483c-a656-90ecf3588ee4" providerId="AD"/>
      </p:ext>
    </p:extLst>
  </p:cmAuthor>
  <p:cmAuthor id="11" name="Claire Shewbridge" initials="CS" lastIdx="11" clrIdx="10">
    <p:extLst>
      <p:ext uri="{19B8F6BF-5375-455C-9EA6-DF929625EA0E}">
        <p15:presenceInfo xmlns:p15="http://schemas.microsoft.com/office/powerpoint/2012/main" userId="S::claire.shewbridge@heliosmedcomms.com::cac26be7-42a9-49a5-bcfd-d2504fd5f0aa" providerId="AD"/>
      </p:ext>
    </p:extLst>
  </p:cmAuthor>
  <p:cmAuthor id="12" name="Boyea, Rob" initials="BR" lastIdx="92" clrIdx="11">
    <p:extLst>
      <p:ext uri="{19B8F6BF-5375-455C-9EA6-DF929625EA0E}">
        <p15:presenceInfo xmlns:p15="http://schemas.microsoft.com/office/powerpoint/2012/main" userId="S::kbtx661@astrazeneca.net::e9a7db28-0563-469a-a390-f4b55e02f3a4" providerId="AD"/>
      </p:ext>
    </p:extLst>
  </p:cmAuthor>
  <p:cmAuthor id="13" name="Bauer, Jillian" initials="BJ [2]" lastIdx="85" clrIdx="12">
    <p:extLst>
      <p:ext uri="{19B8F6BF-5375-455C-9EA6-DF929625EA0E}">
        <p15:presenceInfo xmlns:p15="http://schemas.microsoft.com/office/powerpoint/2012/main" userId="S::jillianc@amgen.com::f45b6719-443e-4e3c-9163-64242a044647" providerId="AD"/>
      </p:ext>
    </p:extLst>
  </p:cmAuthor>
  <p:cmAuthor id="14" name="Maria Davies" initials="MD" lastIdx="170" clrIdx="13">
    <p:extLst>
      <p:ext uri="{19B8F6BF-5375-455C-9EA6-DF929625EA0E}">
        <p15:presenceInfo xmlns:p15="http://schemas.microsoft.com/office/powerpoint/2012/main" userId="S::maria.davies@heliosmedcomms.com::ff213a43-e8a6-432b-b255-49b45503ab19" providerId="AD"/>
      </p:ext>
    </p:extLst>
  </p:cmAuthor>
  <p:cmAuthor id="15" name="Karen Smith" initials="KS" lastIdx="1" clrIdx="14">
    <p:extLst>
      <p:ext uri="{19B8F6BF-5375-455C-9EA6-DF929625EA0E}">
        <p15:presenceInfo xmlns:p15="http://schemas.microsoft.com/office/powerpoint/2012/main" userId="S::karen.smith@heliosmedcomms.com::674fbaca-8204-4c14-a783-bec32124c23c" providerId="AD"/>
      </p:ext>
    </p:extLst>
  </p:cmAuthor>
  <p:cmAuthor id="16" name="Camille Bonomelli" initials="CB" lastIdx="5" clrIdx="15">
    <p:extLst>
      <p:ext uri="{19B8F6BF-5375-455C-9EA6-DF929625EA0E}">
        <p15:presenceInfo xmlns:p15="http://schemas.microsoft.com/office/powerpoint/2012/main" userId="Camille Bonomelli" providerId="None"/>
      </p:ext>
    </p:extLst>
  </p:cmAuthor>
  <p:cmAuthor id="17" name="Victoria Stone" initials="VS" lastIdx="45" clrIdx="16">
    <p:extLst>
      <p:ext uri="{19B8F6BF-5375-455C-9EA6-DF929625EA0E}">
        <p15:presenceInfo xmlns:p15="http://schemas.microsoft.com/office/powerpoint/2012/main" userId="Victoria Stone" providerId="None"/>
      </p:ext>
    </p:extLst>
  </p:cmAuthor>
  <p:cmAuthor id="18" name="Katie Chruszcz" initials="KC" lastIdx="4" clrIdx="17">
    <p:extLst>
      <p:ext uri="{19B8F6BF-5375-455C-9EA6-DF929625EA0E}">
        <p15:presenceInfo xmlns:p15="http://schemas.microsoft.com/office/powerpoint/2012/main" userId="S::katie.chruszcz@heliosmedcomms.com::32f1d5b1-1b9c-404f-84ff-76899ac2a009" providerId="AD"/>
      </p:ext>
    </p:extLst>
  </p:cmAuthor>
  <p:cmAuthor id="19" name="Karl Gledhill" initials="KG" lastIdx="6" clrIdx="18">
    <p:extLst>
      <p:ext uri="{19B8F6BF-5375-455C-9EA6-DF929625EA0E}">
        <p15:presenceInfo xmlns:p15="http://schemas.microsoft.com/office/powerpoint/2012/main" userId="S::Karl.gledhill@heliosmedcomms.com::84d6fe24-fb66-4625-bf5d-457e76cfab9f" providerId="AD"/>
      </p:ext>
    </p:extLst>
  </p:cmAuthor>
  <p:cmAuthor id="20" name="Bethany Broughton" initials="BB" lastIdx="48" clrIdx="19">
    <p:extLst>
      <p:ext uri="{19B8F6BF-5375-455C-9EA6-DF929625EA0E}">
        <p15:presenceInfo xmlns:p15="http://schemas.microsoft.com/office/powerpoint/2012/main" userId="S::bethany.broughton@heliosmedcomms.com::c940cebe-c760-4a12-8cf8-27f7f57d0429" providerId="AD"/>
      </p:ext>
    </p:extLst>
  </p:cmAuthor>
  <p:cmAuthor id="21" name="Laura Griffin" initials="LG" lastIdx="79" clrIdx="20">
    <p:extLst>
      <p:ext uri="{19B8F6BF-5375-455C-9EA6-DF929625EA0E}">
        <p15:presenceInfo xmlns:p15="http://schemas.microsoft.com/office/powerpoint/2012/main" userId="S::Laura.Griffin@heliosmedcomms.com::dcb46a6c-0076-4c62-8396-c452d47384cd" providerId="AD"/>
      </p:ext>
    </p:extLst>
  </p:cmAuthor>
  <p:cmAuthor id="22" name="Claire Shewbridge" initials="CS [2]" lastIdx="7" clrIdx="21">
    <p:extLst>
      <p:ext uri="{19B8F6BF-5375-455C-9EA6-DF929625EA0E}">
        <p15:presenceInfo xmlns:p15="http://schemas.microsoft.com/office/powerpoint/2012/main" userId="Claire Shewbridge" providerId="None"/>
      </p:ext>
    </p:extLst>
  </p:cmAuthor>
  <p:cmAuthor id="23" name="Maria Allen-Davies" initials="MAD" lastIdx="26" clrIdx="22">
    <p:extLst>
      <p:ext uri="{19B8F6BF-5375-455C-9EA6-DF929625EA0E}">
        <p15:presenceInfo xmlns:p15="http://schemas.microsoft.com/office/powerpoint/2012/main" userId="Maria Allen-Davies" providerId="None"/>
      </p:ext>
    </p:extLst>
  </p:cmAuthor>
  <p:cmAuthor id="24" name="Beth Broughton" initials="BB" lastIdx="13" clrIdx="23">
    <p:extLst>
      <p:ext uri="{19B8F6BF-5375-455C-9EA6-DF929625EA0E}">
        <p15:presenceInfo xmlns:p15="http://schemas.microsoft.com/office/powerpoint/2012/main" userId="Beth Broughton" providerId="None"/>
      </p:ext>
    </p:extLst>
  </p:cmAuthor>
  <p:cmAuthor id="25" name="Laura Griffin" initials="LG [2]" lastIdx="5" clrIdx="24">
    <p:extLst>
      <p:ext uri="{19B8F6BF-5375-455C-9EA6-DF929625EA0E}">
        <p15:presenceInfo xmlns:p15="http://schemas.microsoft.com/office/powerpoint/2012/main" userId="Laura Griff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5C0B35"/>
    <a:srgbClr val="D8CCD0"/>
    <a:srgbClr val="000000"/>
    <a:srgbClr val="192F1A"/>
    <a:srgbClr val="0D3759"/>
    <a:srgbClr val="7F134C"/>
    <a:srgbClr val="1C7B86"/>
    <a:srgbClr val="DA9C00"/>
    <a:srgbClr val="7E8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13B6D-2ED5-4CB4-BCA2-11A3F1303A27}" v="4" dt="2023-09-06T14:42:10.276"/>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08" y="-1900"/>
      </p:cViewPr>
      <p:guideLst>
        <p:guide pos="370"/>
        <p:guide orient="horz" pos="3929"/>
        <p:guide orient="horz" pos="2432"/>
        <p:guide orient="horz" pos="867"/>
        <p:guide pos="5269"/>
        <p:guide pos="3863"/>
        <p:guide pos="3772"/>
        <p:guide orient="horz" pos="550"/>
      </p:guideLst>
    </p:cSldViewPr>
  </p:slideViewPr>
  <p:notesTextViewPr>
    <p:cViewPr>
      <p:scale>
        <a:sx n="1" d="1"/>
        <a:sy n="1" d="1"/>
      </p:scale>
      <p:origin x="0" y="0"/>
    </p:cViewPr>
  </p:notesTextViewPr>
  <p:notesViewPr>
    <p:cSldViewPr snapToGrid="0">
      <p:cViewPr varScale="1">
        <p:scale>
          <a:sx n="44" d="100"/>
          <a:sy n="44" d="100"/>
        </p:scale>
        <p:origin x="1788" y="60"/>
      </p:cViewPr>
      <p:guideLst>
        <p:guide orient="horz" pos="3157"/>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Allen-Davies" userId="ff213a43-e8a6-432b-b255-49b45503ab19" providerId="ADAL" clId="{5882214A-2637-4005-B296-505C852D6393}"/>
    <pc:docChg chg="undo custSel modSld">
      <pc:chgData name="Maria Allen-Davies" userId="ff213a43-e8a6-432b-b255-49b45503ab19" providerId="ADAL" clId="{5882214A-2637-4005-B296-505C852D6393}" dt="2023-03-03T16:53:28.169" v="57" actId="20577"/>
      <pc:docMkLst>
        <pc:docMk/>
      </pc:docMkLst>
      <pc:sldChg chg="modSp mod">
        <pc:chgData name="Maria Allen-Davies" userId="ff213a43-e8a6-432b-b255-49b45503ab19" providerId="ADAL" clId="{5882214A-2637-4005-B296-505C852D6393}" dt="2023-03-03T16:40:58.663" v="52" actId="6549"/>
        <pc:sldMkLst>
          <pc:docMk/>
          <pc:sldMk cId="1993385874" sldId="2146847015"/>
        </pc:sldMkLst>
        <pc:spChg chg="mod">
          <ac:chgData name="Maria Allen-Davies" userId="ff213a43-e8a6-432b-b255-49b45503ab19" providerId="ADAL" clId="{5882214A-2637-4005-B296-505C852D6393}" dt="2023-03-03T16:33:51.861" v="40" actId="20577"/>
          <ac:spMkLst>
            <pc:docMk/>
            <pc:sldMk cId="1993385874" sldId="2146847015"/>
            <ac:spMk id="6" creationId="{5F7C5875-A118-4F18-9F4D-3A0E25C069F2}"/>
          </ac:spMkLst>
        </pc:spChg>
        <pc:spChg chg="mod">
          <ac:chgData name="Maria Allen-Davies" userId="ff213a43-e8a6-432b-b255-49b45503ab19" providerId="ADAL" clId="{5882214A-2637-4005-B296-505C852D6393}" dt="2023-03-03T16:40:58.663" v="52" actId="6549"/>
          <ac:spMkLst>
            <pc:docMk/>
            <pc:sldMk cId="1993385874" sldId="2146847015"/>
            <ac:spMk id="48" creationId="{EC1111DF-C827-47CA-91EA-F20AD4D0E2B9}"/>
          </ac:spMkLst>
        </pc:spChg>
      </pc:sldChg>
      <pc:sldChg chg="modSp mod">
        <pc:chgData name="Maria Allen-Davies" userId="ff213a43-e8a6-432b-b255-49b45503ab19" providerId="ADAL" clId="{5882214A-2637-4005-B296-505C852D6393}" dt="2023-02-28T14:42:45.409" v="21" actId="20577"/>
        <pc:sldMkLst>
          <pc:docMk/>
          <pc:sldMk cId="1064540134" sldId="2146847016"/>
        </pc:sldMkLst>
        <pc:spChg chg="mod">
          <ac:chgData name="Maria Allen-Davies" userId="ff213a43-e8a6-432b-b255-49b45503ab19" providerId="ADAL" clId="{5882214A-2637-4005-B296-505C852D6393}" dt="2023-02-28T14:42:45.409" v="21" actId="20577"/>
          <ac:spMkLst>
            <pc:docMk/>
            <pc:sldMk cId="1064540134" sldId="2146847016"/>
            <ac:spMk id="13" creationId="{1CA2804E-71E7-4DF2-B910-C2266911929A}"/>
          </ac:spMkLst>
        </pc:spChg>
      </pc:sldChg>
      <pc:sldChg chg="modSp mod">
        <pc:chgData name="Maria Allen-Davies" userId="ff213a43-e8a6-432b-b255-49b45503ab19" providerId="ADAL" clId="{5882214A-2637-4005-B296-505C852D6393}" dt="2023-03-03T16:53:28.169" v="57" actId="20577"/>
        <pc:sldMkLst>
          <pc:docMk/>
          <pc:sldMk cId="3677618868" sldId="2146847017"/>
        </pc:sldMkLst>
        <pc:spChg chg="mod">
          <ac:chgData name="Maria Allen-Davies" userId="ff213a43-e8a6-432b-b255-49b45503ab19" providerId="ADAL" clId="{5882214A-2637-4005-B296-505C852D6393}" dt="2023-03-03T16:38:33.362" v="45" actId="6549"/>
          <ac:spMkLst>
            <pc:docMk/>
            <pc:sldMk cId="3677618868" sldId="2146847017"/>
            <ac:spMk id="10" creationId="{A88BE6CC-7E7A-4B2C-BDDB-87F0A96197B6}"/>
          </ac:spMkLst>
        </pc:spChg>
        <pc:graphicFrameChg chg="mod modGraphic">
          <ac:chgData name="Maria Allen-Davies" userId="ff213a43-e8a6-432b-b255-49b45503ab19" providerId="ADAL" clId="{5882214A-2637-4005-B296-505C852D6393}" dt="2023-03-03T16:53:28.169" v="57" actId="20577"/>
          <ac:graphicFrameMkLst>
            <pc:docMk/>
            <pc:sldMk cId="3677618868" sldId="2146847017"/>
            <ac:graphicFrameMk id="4" creationId="{559854B8-33C9-4A91-83D3-CC9CDD21B613}"/>
          </ac:graphicFrameMkLst>
        </pc:graphicFrameChg>
      </pc:sldChg>
      <pc:sldChg chg="modSp mod">
        <pc:chgData name="Maria Allen-Davies" userId="ff213a43-e8a6-432b-b255-49b45503ab19" providerId="ADAL" clId="{5882214A-2637-4005-B296-505C852D6393}" dt="2023-02-28T14:39:10.477" v="8" actId="20577"/>
        <pc:sldMkLst>
          <pc:docMk/>
          <pc:sldMk cId="546035386" sldId="2147469045"/>
        </pc:sldMkLst>
        <pc:spChg chg="mod">
          <ac:chgData name="Maria Allen-Davies" userId="ff213a43-e8a6-432b-b255-49b45503ab19" providerId="ADAL" clId="{5882214A-2637-4005-B296-505C852D6393}" dt="2023-02-28T14:39:10.477" v="8" actId="20577"/>
          <ac:spMkLst>
            <pc:docMk/>
            <pc:sldMk cId="546035386" sldId="2147469045"/>
            <ac:spMk id="14" creationId="{B61B2E98-AE4F-4E64-BB8E-BCAC0C21A0F8}"/>
          </ac:spMkLst>
        </pc:spChg>
      </pc:sldChg>
    </pc:docChg>
  </pc:docChgLst>
  <pc:docChgLst>
    <pc:chgData name="Maria Allen-Davies" userId="ff213a43-e8a6-432b-b255-49b45503ab19" providerId="ADAL" clId="{BA29A985-A07B-49A6-A70D-4B96E8A239EA}"/>
    <pc:docChg chg="undo custSel modSld">
      <pc:chgData name="Maria Allen-Davies" userId="ff213a43-e8a6-432b-b255-49b45503ab19" providerId="ADAL" clId="{BA29A985-A07B-49A6-A70D-4B96E8A239EA}" dt="2023-02-14T11:28:28.458" v="77"/>
      <pc:docMkLst>
        <pc:docMk/>
      </pc:docMkLst>
      <pc:sldChg chg="modSp mod delCm">
        <pc:chgData name="Maria Allen-Davies" userId="ff213a43-e8a6-432b-b255-49b45503ab19" providerId="ADAL" clId="{BA29A985-A07B-49A6-A70D-4B96E8A239EA}" dt="2023-02-14T11:28:18.806" v="73" actId="20577"/>
        <pc:sldMkLst>
          <pc:docMk/>
          <pc:sldMk cId="1993385874" sldId="2146847015"/>
        </pc:sldMkLst>
        <pc:spChg chg="mod">
          <ac:chgData name="Maria Allen-Davies" userId="ff213a43-e8a6-432b-b255-49b45503ab19" providerId="ADAL" clId="{BA29A985-A07B-49A6-A70D-4B96E8A239EA}" dt="2023-02-14T11:28:18.806" v="73" actId="20577"/>
          <ac:spMkLst>
            <pc:docMk/>
            <pc:sldMk cId="1993385874" sldId="2146847015"/>
            <ac:spMk id="3" creationId="{9D31233D-648F-9933-FADB-AA4A2932D8C2}"/>
          </ac:spMkLst>
        </pc:spChg>
      </pc:sldChg>
      <pc:sldChg chg="modSp mod delCm modCm">
        <pc:chgData name="Maria Allen-Davies" userId="ff213a43-e8a6-432b-b255-49b45503ab19" providerId="ADAL" clId="{BA29A985-A07B-49A6-A70D-4B96E8A239EA}" dt="2023-02-14T11:28:26.260" v="76"/>
        <pc:sldMkLst>
          <pc:docMk/>
          <pc:sldMk cId="1064540134" sldId="2146847016"/>
        </pc:sldMkLst>
        <pc:spChg chg="mod">
          <ac:chgData name="Maria Allen-Davies" userId="ff213a43-e8a6-432b-b255-49b45503ab19" providerId="ADAL" clId="{BA29A985-A07B-49A6-A70D-4B96E8A239EA}" dt="2023-02-14T11:28:26.260" v="76"/>
          <ac:spMkLst>
            <pc:docMk/>
            <pc:sldMk cId="1064540134" sldId="2146847016"/>
            <ac:spMk id="3" creationId="{2A8EE790-1F8E-B289-7792-7DEC19A562E8}"/>
          </ac:spMkLst>
        </pc:spChg>
        <pc:spChg chg="mod">
          <ac:chgData name="Maria Allen-Davies" userId="ff213a43-e8a6-432b-b255-49b45503ab19" providerId="ADAL" clId="{BA29A985-A07B-49A6-A70D-4B96E8A239EA}" dt="2023-02-13T09:30:03.149" v="68" actId="20577"/>
          <ac:spMkLst>
            <pc:docMk/>
            <pc:sldMk cId="1064540134" sldId="2146847016"/>
            <ac:spMk id="10" creationId="{6B22EF1A-A6FA-40B9-A002-ACBBC8C7D498}"/>
          </ac:spMkLst>
        </pc:spChg>
        <pc:spChg chg="mod">
          <ac:chgData name="Maria Allen-Davies" userId="ff213a43-e8a6-432b-b255-49b45503ab19" providerId="ADAL" clId="{BA29A985-A07B-49A6-A70D-4B96E8A239EA}" dt="2023-02-13T09:29:06.123" v="60" actId="404"/>
          <ac:spMkLst>
            <pc:docMk/>
            <pc:sldMk cId="1064540134" sldId="2146847016"/>
            <ac:spMk id="13" creationId="{1CA2804E-71E7-4DF2-B910-C2266911929A}"/>
          </ac:spMkLst>
        </pc:spChg>
      </pc:sldChg>
      <pc:sldChg chg="modSp mod delCm modCm">
        <pc:chgData name="Maria Allen-Davies" userId="ff213a43-e8a6-432b-b255-49b45503ab19" providerId="ADAL" clId="{BA29A985-A07B-49A6-A70D-4B96E8A239EA}" dt="2023-02-14T11:28:23.749" v="75"/>
        <pc:sldMkLst>
          <pc:docMk/>
          <pc:sldMk cId="3677618868" sldId="2146847017"/>
        </pc:sldMkLst>
        <pc:spChg chg="mod">
          <ac:chgData name="Maria Allen-Davies" userId="ff213a43-e8a6-432b-b255-49b45503ab19" providerId="ADAL" clId="{BA29A985-A07B-49A6-A70D-4B96E8A239EA}" dt="2023-02-14T11:28:23.749" v="75"/>
          <ac:spMkLst>
            <pc:docMk/>
            <pc:sldMk cId="3677618868" sldId="2146847017"/>
            <ac:spMk id="3" creationId="{C32875EC-89C6-B2D2-0321-D7C2AD3E4AD0}"/>
          </ac:spMkLst>
        </pc:spChg>
        <pc:spChg chg="mod">
          <ac:chgData name="Maria Allen-Davies" userId="ff213a43-e8a6-432b-b255-49b45503ab19" providerId="ADAL" clId="{BA29A985-A07B-49A6-A70D-4B96E8A239EA}" dt="2023-02-13T09:28:14.559" v="10" actId="13926"/>
          <ac:spMkLst>
            <pc:docMk/>
            <pc:sldMk cId="3677618868" sldId="2146847017"/>
            <ac:spMk id="10" creationId="{A88BE6CC-7E7A-4B2C-BDDB-87F0A96197B6}"/>
          </ac:spMkLst>
        </pc:spChg>
      </pc:sldChg>
      <pc:sldChg chg="modSp mod">
        <pc:chgData name="Maria Allen-Davies" userId="ff213a43-e8a6-432b-b255-49b45503ab19" providerId="ADAL" clId="{BA29A985-A07B-49A6-A70D-4B96E8A239EA}" dt="2023-02-14T11:28:22.165" v="74"/>
        <pc:sldMkLst>
          <pc:docMk/>
          <pc:sldMk cId="546035386" sldId="2147469045"/>
        </pc:sldMkLst>
        <pc:spChg chg="mod">
          <ac:chgData name="Maria Allen-Davies" userId="ff213a43-e8a6-432b-b255-49b45503ab19" providerId="ADAL" clId="{BA29A985-A07B-49A6-A70D-4B96E8A239EA}" dt="2023-02-14T11:28:22.165" v="74"/>
          <ac:spMkLst>
            <pc:docMk/>
            <pc:sldMk cId="546035386" sldId="2147469045"/>
            <ac:spMk id="2" creationId="{932C95AE-54B9-239A-938B-937F7038D42E}"/>
          </ac:spMkLst>
        </pc:spChg>
      </pc:sldChg>
      <pc:sldChg chg="modSp mod">
        <pc:chgData name="Maria Allen-Davies" userId="ff213a43-e8a6-432b-b255-49b45503ab19" providerId="ADAL" clId="{BA29A985-A07B-49A6-A70D-4B96E8A239EA}" dt="2023-02-14T11:28:28.458" v="77"/>
        <pc:sldMkLst>
          <pc:docMk/>
          <pc:sldMk cId="938344636" sldId="2147469049"/>
        </pc:sldMkLst>
        <pc:spChg chg="mod">
          <ac:chgData name="Maria Allen-Davies" userId="ff213a43-e8a6-432b-b255-49b45503ab19" providerId="ADAL" clId="{BA29A985-A07B-49A6-A70D-4B96E8A239EA}" dt="2023-02-14T11:28:28.458" v="77"/>
          <ac:spMkLst>
            <pc:docMk/>
            <pc:sldMk cId="938344636" sldId="2147469049"/>
            <ac:spMk id="3" creationId="{AD5D7BCB-6CDE-62F4-382A-8FAC5317068F}"/>
          </ac:spMkLst>
        </pc:spChg>
      </pc:sldChg>
    </pc:docChg>
  </pc:docChgLst>
  <pc:docChgLst>
    <pc:chgData name="Sarah Francis" userId="72226a93-4c54-4153-9ae8-693210368c43" providerId="ADAL" clId="{4F0A8742-37C5-4ABA-B349-1EAA4D08DA9D}"/>
    <pc:docChg chg="undo custSel modSld">
      <pc:chgData name="Sarah Francis" userId="72226a93-4c54-4153-9ae8-693210368c43" providerId="ADAL" clId="{4F0A8742-37C5-4ABA-B349-1EAA4D08DA9D}" dt="2023-02-06T11:52:10.638" v="183" actId="2"/>
      <pc:docMkLst>
        <pc:docMk/>
      </pc:docMkLst>
      <pc:sldChg chg="modSp mod addCm modCm modNotes">
        <pc:chgData name="Sarah Francis" userId="72226a93-4c54-4153-9ae8-693210368c43" providerId="ADAL" clId="{4F0A8742-37C5-4ABA-B349-1EAA4D08DA9D}" dt="2023-02-06T11:27:13.088" v="77" actId="20577"/>
        <pc:sldMkLst>
          <pc:docMk/>
          <pc:sldMk cId="1993385874" sldId="2146847015"/>
        </pc:sldMkLst>
        <pc:spChg chg="mod">
          <ac:chgData name="Sarah Francis" userId="72226a93-4c54-4153-9ae8-693210368c43" providerId="ADAL" clId="{4F0A8742-37C5-4ABA-B349-1EAA4D08DA9D}" dt="2023-02-06T11:19:52.191" v="0" actId="790"/>
          <ac:spMkLst>
            <pc:docMk/>
            <pc:sldMk cId="1993385874" sldId="2146847015"/>
            <ac:spMk id="2" creationId="{BDD72C9B-45F1-4D47-82AE-1C7DC17381B3}"/>
          </ac:spMkLst>
        </pc:spChg>
        <pc:spChg chg="mod">
          <ac:chgData name="Sarah Francis" userId="72226a93-4c54-4153-9ae8-693210368c43" providerId="ADAL" clId="{4F0A8742-37C5-4ABA-B349-1EAA4D08DA9D}" dt="2023-02-06T11:27:13.088" v="77" actId="20577"/>
          <ac:spMkLst>
            <pc:docMk/>
            <pc:sldMk cId="1993385874" sldId="2146847015"/>
            <ac:spMk id="6" creationId="{5F7C5875-A118-4F18-9F4D-3A0E25C069F2}"/>
          </ac:spMkLst>
        </pc:spChg>
        <pc:spChg chg="mod">
          <ac:chgData name="Sarah Francis" userId="72226a93-4c54-4153-9ae8-693210368c43" providerId="ADAL" clId="{4F0A8742-37C5-4ABA-B349-1EAA4D08DA9D}" dt="2023-02-06T11:19:52.191" v="0" actId="790"/>
          <ac:spMkLst>
            <pc:docMk/>
            <pc:sldMk cId="1993385874" sldId="2146847015"/>
            <ac:spMk id="16" creationId="{F3B8024A-8ED9-49A8-9081-01976DE0EA8D}"/>
          </ac:spMkLst>
        </pc:spChg>
        <pc:spChg chg="mod">
          <ac:chgData name="Sarah Francis" userId="72226a93-4c54-4153-9ae8-693210368c43" providerId="ADAL" clId="{4F0A8742-37C5-4ABA-B349-1EAA4D08DA9D}" dt="2023-02-06T11:19:52.191" v="0" actId="790"/>
          <ac:spMkLst>
            <pc:docMk/>
            <pc:sldMk cId="1993385874" sldId="2146847015"/>
            <ac:spMk id="32" creationId="{20C3AF2F-3E2A-487A-B9C0-607C1C2F4936}"/>
          </ac:spMkLst>
        </pc:spChg>
        <pc:spChg chg="mod">
          <ac:chgData name="Sarah Francis" userId="72226a93-4c54-4153-9ae8-693210368c43" providerId="ADAL" clId="{4F0A8742-37C5-4ABA-B349-1EAA4D08DA9D}" dt="2023-02-06T11:19:52.191" v="0" actId="790"/>
          <ac:spMkLst>
            <pc:docMk/>
            <pc:sldMk cId="1993385874" sldId="2146847015"/>
            <ac:spMk id="33" creationId="{EEBECA80-CE76-4FEB-B9E8-BF2B49B203E8}"/>
          </ac:spMkLst>
        </pc:spChg>
        <pc:spChg chg="mod">
          <ac:chgData name="Sarah Francis" userId="72226a93-4c54-4153-9ae8-693210368c43" providerId="ADAL" clId="{4F0A8742-37C5-4ABA-B349-1EAA4D08DA9D}" dt="2023-02-06T11:23:12.449" v="22" actId="20577"/>
          <ac:spMkLst>
            <pc:docMk/>
            <pc:sldMk cId="1993385874" sldId="2146847015"/>
            <ac:spMk id="34" creationId="{9A4DA349-C29F-4DFC-8775-912CBAC05C8C}"/>
          </ac:spMkLst>
        </pc:spChg>
        <pc:spChg chg="mod">
          <ac:chgData name="Sarah Francis" userId="72226a93-4c54-4153-9ae8-693210368c43" providerId="ADAL" clId="{4F0A8742-37C5-4ABA-B349-1EAA4D08DA9D}" dt="2023-02-06T11:19:52.191" v="0" actId="790"/>
          <ac:spMkLst>
            <pc:docMk/>
            <pc:sldMk cId="1993385874" sldId="2146847015"/>
            <ac:spMk id="35" creationId="{9848E7E4-5FBA-44F5-9D1E-67E174F94D8F}"/>
          </ac:spMkLst>
        </pc:spChg>
        <pc:spChg chg="mod">
          <ac:chgData name="Sarah Francis" userId="72226a93-4c54-4153-9ae8-693210368c43" providerId="ADAL" clId="{4F0A8742-37C5-4ABA-B349-1EAA4D08DA9D}" dt="2023-02-06T11:19:52.191" v="0" actId="790"/>
          <ac:spMkLst>
            <pc:docMk/>
            <pc:sldMk cId="1993385874" sldId="2146847015"/>
            <ac:spMk id="36" creationId="{17C8D9A3-7BAB-49A6-9E2A-F08EB877C111}"/>
          </ac:spMkLst>
        </pc:spChg>
        <pc:spChg chg="mod">
          <ac:chgData name="Sarah Francis" userId="72226a93-4c54-4153-9ae8-693210368c43" providerId="ADAL" clId="{4F0A8742-37C5-4ABA-B349-1EAA4D08DA9D}" dt="2023-02-06T11:19:52.191" v="0" actId="790"/>
          <ac:spMkLst>
            <pc:docMk/>
            <pc:sldMk cId="1993385874" sldId="2146847015"/>
            <ac:spMk id="37" creationId="{29ACB3C8-98AE-489F-9CA1-6FEAA6993828}"/>
          </ac:spMkLst>
        </pc:spChg>
        <pc:spChg chg="mod">
          <ac:chgData name="Sarah Francis" userId="72226a93-4c54-4153-9ae8-693210368c43" providerId="ADAL" clId="{4F0A8742-37C5-4ABA-B349-1EAA4D08DA9D}" dt="2023-02-06T11:19:52.191" v="0" actId="790"/>
          <ac:spMkLst>
            <pc:docMk/>
            <pc:sldMk cId="1993385874" sldId="2146847015"/>
            <ac:spMk id="38" creationId="{379F6012-DBBA-4B4F-88EA-AF5FADEFED32}"/>
          </ac:spMkLst>
        </pc:spChg>
        <pc:spChg chg="mod">
          <ac:chgData name="Sarah Francis" userId="72226a93-4c54-4153-9ae8-693210368c43" providerId="ADAL" clId="{4F0A8742-37C5-4ABA-B349-1EAA4D08DA9D}" dt="2023-02-06T11:19:52.191" v="0" actId="790"/>
          <ac:spMkLst>
            <pc:docMk/>
            <pc:sldMk cId="1993385874" sldId="2146847015"/>
            <ac:spMk id="40" creationId="{1CB5F1B0-C6D6-47E8-89F1-80E551497701}"/>
          </ac:spMkLst>
        </pc:spChg>
        <pc:spChg chg="mod">
          <ac:chgData name="Sarah Francis" userId="72226a93-4c54-4153-9ae8-693210368c43" providerId="ADAL" clId="{4F0A8742-37C5-4ABA-B349-1EAA4D08DA9D}" dt="2023-02-06T11:19:52.191" v="0" actId="790"/>
          <ac:spMkLst>
            <pc:docMk/>
            <pc:sldMk cId="1993385874" sldId="2146847015"/>
            <ac:spMk id="42" creationId="{870F5973-5A20-4002-8E98-EF0AB2D2AF53}"/>
          </ac:spMkLst>
        </pc:spChg>
        <pc:spChg chg="mod">
          <ac:chgData name="Sarah Francis" userId="72226a93-4c54-4153-9ae8-693210368c43" providerId="ADAL" clId="{4F0A8742-37C5-4ABA-B349-1EAA4D08DA9D}" dt="2023-02-06T11:19:52.191" v="0" actId="790"/>
          <ac:spMkLst>
            <pc:docMk/>
            <pc:sldMk cId="1993385874" sldId="2146847015"/>
            <ac:spMk id="43" creationId="{25DCA9B4-0FCB-4D04-BF2F-FD4832C80922}"/>
          </ac:spMkLst>
        </pc:spChg>
        <pc:spChg chg="mod">
          <ac:chgData name="Sarah Francis" userId="72226a93-4c54-4153-9ae8-693210368c43" providerId="ADAL" clId="{4F0A8742-37C5-4ABA-B349-1EAA4D08DA9D}" dt="2023-02-06T11:19:52.191" v="0" actId="790"/>
          <ac:spMkLst>
            <pc:docMk/>
            <pc:sldMk cId="1993385874" sldId="2146847015"/>
            <ac:spMk id="44" creationId="{50B7E396-34D8-47AA-A038-FF15675DA7AA}"/>
          </ac:spMkLst>
        </pc:spChg>
        <pc:spChg chg="mod">
          <ac:chgData name="Sarah Francis" userId="72226a93-4c54-4153-9ae8-693210368c43" providerId="ADAL" clId="{4F0A8742-37C5-4ABA-B349-1EAA4D08DA9D}" dt="2023-02-06T11:19:52.191" v="0" actId="790"/>
          <ac:spMkLst>
            <pc:docMk/>
            <pc:sldMk cId="1993385874" sldId="2146847015"/>
            <ac:spMk id="46" creationId="{FE32A830-DEB5-47C9-9932-2ACF2A6836F7}"/>
          </ac:spMkLst>
        </pc:spChg>
        <pc:spChg chg="mod">
          <ac:chgData name="Sarah Francis" userId="72226a93-4c54-4153-9ae8-693210368c43" providerId="ADAL" clId="{4F0A8742-37C5-4ABA-B349-1EAA4D08DA9D}" dt="2023-02-06T11:19:52.191" v="0" actId="790"/>
          <ac:spMkLst>
            <pc:docMk/>
            <pc:sldMk cId="1993385874" sldId="2146847015"/>
            <ac:spMk id="48" creationId="{EC1111DF-C827-47CA-91EA-F20AD4D0E2B9}"/>
          </ac:spMkLst>
        </pc:spChg>
        <pc:spChg chg="mod">
          <ac:chgData name="Sarah Francis" userId="72226a93-4c54-4153-9ae8-693210368c43" providerId="ADAL" clId="{4F0A8742-37C5-4ABA-B349-1EAA4D08DA9D}" dt="2023-02-06T11:22:12.730" v="18" actId="57"/>
          <ac:spMkLst>
            <pc:docMk/>
            <pc:sldMk cId="1993385874" sldId="2146847015"/>
            <ac:spMk id="53" creationId="{B912F35F-84A1-4110-9DB2-BBB6FC1AF799}"/>
          </ac:spMkLst>
        </pc:spChg>
        <pc:spChg chg="mod">
          <ac:chgData name="Sarah Francis" userId="72226a93-4c54-4153-9ae8-693210368c43" providerId="ADAL" clId="{4F0A8742-37C5-4ABA-B349-1EAA4D08DA9D}" dt="2023-02-06T11:19:52.191" v="0" actId="790"/>
          <ac:spMkLst>
            <pc:docMk/>
            <pc:sldMk cId="1993385874" sldId="2146847015"/>
            <ac:spMk id="54" creationId="{749A7596-FC41-4826-9F1E-3A3AB16EB65F}"/>
          </ac:spMkLst>
        </pc:spChg>
      </pc:sldChg>
      <pc:sldChg chg="modSp mod addCm modCm">
        <pc:chgData name="Sarah Francis" userId="72226a93-4c54-4153-9ae8-693210368c43" providerId="ADAL" clId="{4F0A8742-37C5-4ABA-B349-1EAA4D08DA9D}" dt="2023-02-06T11:49:44.993" v="181"/>
        <pc:sldMkLst>
          <pc:docMk/>
          <pc:sldMk cId="1064540134" sldId="2146847016"/>
        </pc:sldMkLst>
        <pc:spChg chg="mod">
          <ac:chgData name="Sarah Francis" userId="72226a93-4c54-4153-9ae8-693210368c43" providerId="ADAL" clId="{4F0A8742-37C5-4ABA-B349-1EAA4D08DA9D}" dt="2023-02-06T11:20:08.568" v="4" actId="790"/>
          <ac:spMkLst>
            <pc:docMk/>
            <pc:sldMk cId="1064540134" sldId="2146847016"/>
            <ac:spMk id="2" creationId="{B22AAA85-1F60-4F31-9398-F897A432FD8D}"/>
          </ac:spMkLst>
        </pc:spChg>
        <pc:spChg chg="mod">
          <ac:chgData name="Sarah Francis" userId="72226a93-4c54-4153-9ae8-693210368c43" providerId="ADAL" clId="{4F0A8742-37C5-4ABA-B349-1EAA4D08DA9D}" dt="2023-02-06T11:20:08.568" v="4" actId="790"/>
          <ac:spMkLst>
            <pc:docMk/>
            <pc:sldMk cId="1064540134" sldId="2146847016"/>
            <ac:spMk id="4" creationId="{E1BFE2C0-E8F9-4B4F-88EE-B56772303F84}"/>
          </ac:spMkLst>
        </pc:spChg>
        <pc:spChg chg="mod">
          <ac:chgData name="Sarah Francis" userId="72226a93-4c54-4153-9ae8-693210368c43" providerId="ADAL" clId="{4F0A8742-37C5-4ABA-B349-1EAA4D08DA9D}" dt="2023-02-06T11:26:06.809" v="61"/>
          <ac:spMkLst>
            <pc:docMk/>
            <pc:sldMk cId="1064540134" sldId="2146847016"/>
            <ac:spMk id="10" creationId="{6B22EF1A-A6FA-40B9-A002-ACBBC8C7D498}"/>
          </ac:spMkLst>
        </pc:spChg>
        <pc:spChg chg="mod">
          <ac:chgData name="Sarah Francis" userId="72226a93-4c54-4153-9ae8-693210368c43" providerId="ADAL" clId="{4F0A8742-37C5-4ABA-B349-1EAA4D08DA9D}" dt="2023-02-06T11:20:08.568" v="4" actId="790"/>
          <ac:spMkLst>
            <pc:docMk/>
            <pc:sldMk cId="1064540134" sldId="2146847016"/>
            <ac:spMk id="12" creationId="{210C9FF8-FBEF-4F5F-822A-51A4447B5198}"/>
          </ac:spMkLst>
        </pc:spChg>
        <pc:spChg chg="mod">
          <ac:chgData name="Sarah Francis" userId="72226a93-4c54-4153-9ae8-693210368c43" providerId="ADAL" clId="{4F0A8742-37C5-4ABA-B349-1EAA4D08DA9D}" dt="2023-02-06T11:49:11.288" v="180" actId="20577"/>
          <ac:spMkLst>
            <pc:docMk/>
            <pc:sldMk cId="1064540134" sldId="2146847016"/>
            <ac:spMk id="13" creationId="{1CA2804E-71E7-4DF2-B910-C2266911929A}"/>
          </ac:spMkLst>
        </pc:spChg>
        <pc:spChg chg="mod">
          <ac:chgData name="Sarah Francis" userId="72226a93-4c54-4153-9ae8-693210368c43" providerId="ADAL" clId="{4F0A8742-37C5-4ABA-B349-1EAA4D08DA9D}" dt="2023-02-06T11:20:08.568" v="4" actId="790"/>
          <ac:spMkLst>
            <pc:docMk/>
            <pc:sldMk cId="1064540134" sldId="2146847016"/>
            <ac:spMk id="22" creationId="{340327EB-D40C-4571-9553-D296CD1D8494}"/>
          </ac:spMkLst>
        </pc:spChg>
        <pc:spChg chg="mod">
          <ac:chgData name="Sarah Francis" userId="72226a93-4c54-4153-9ae8-693210368c43" providerId="ADAL" clId="{4F0A8742-37C5-4ABA-B349-1EAA4D08DA9D}" dt="2023-02-06T11:20:08.568" v="4" actId="790"/>
          <ac:spMkLst>
            <pc:docMk/>
            <pc:sldMk cId="1064540134" sldId="2146847016"/>
            <ac:spMk id="23" creationId="{795CD83F-4959-41EB-952D-873A5567206C}"/>
          </ac:spMkLst>
        </pc:spChg>
        <pc:spChg chg="mod">
          <ac:chgData name="Sarah Francis" userId="72226a93-4c54-4153-9ae8-693210368c43" providerId="ADAL" clId="{4F0A8742-37C5-4ABA-B349-1EAA4D08DA9D}" dt="2023-02-06T11:20:08.568" v="4" actId="790"/>
          <ac:spMkLst>
            <pc:docMk/>
            <pc:sldMk cId="1064540134" sldId="2146847016"/>
            <ac:spMk id="24" creationId="{9899712D-BE0E-4BD9-9E4C-81DB22F78D40}"/>
          </ac:spMkLst>
        </pc:spChg>
        <pc:spChg chg="mod">
          <ac:chgData name="Sarah Francis" userId="72226a93-4c54-4153-9ae8-693210368c43" providerId="ADAL" clId="{4F0A8742-37C5-4ABA-B349-1EAA4D08DA9D}" dt="2023-02-06T11:20:08.568" v="4" actId="790"/>
          <ac:spMkLst>
            <pc:docMk/>
            <pc:sldMk cId="1064540134" sldId="2146847016"/>
            <ac:spMk id="29" creationId="{D035D6F1-83DD-4209-829C-C6DA7EA4AA29}"/>
          </ac:spMkLst>
        </pc:spChg>
        <pc:spChg chg="mod">
          <ac:chgData name="Sarah Francis" userId="72226a93-4c54-4153-9ae8-693210368c43" providerId="ADAL" clId="{4F0A8742-37C5-4ABA-B349-1EAA4D08DA9D}" dt="2023-02-06T11:20:08.568" v="4" actId="790"/>
          <ac:spMkLst>
            <pc:docMk/>
            <pc:sldMk cId="1064540134" sldId="2146847016"/>
            <ac:spMk id="30" creationId="{ACD2BA5C-124F-4C22-9FB4-F0E323DF5215}"/>
          </ac:spMkLst>
        </pc:spChg>
        <pc:spChg chg="mod">
          <ac:chgData name="Sarah Francis" userId="72226a93-4c54-4153-9ae8-693210368c43" providerId="ADAL" clId="{4F0A8742-37C5-4ABA-B349-1EAA4D08DA9D}" dt="2023-02-06T11:20:08.568" v="4" actId="790"/>
          <ac:spMkLst>
            <pc:docMk/>
            <pc:sldMk cId="1064540134" sldId="2146847016"/>
            <ac:spMk id="31" creationId="{015CC16A-B905-44B7-AC06-F1EFB00ED462}"/>
          </ac:spMkLst>
        </pc:spChg>
        <pc:spChg chg="mod">
          <ac:chgData name="Sarah Francis" userId="72226a93-4c54-4153-9ae8-693210368c43" providerId="ADAL" clId="{4F0A8742-37C5-4ABA-B349-1EAA4D08DA9D}" dt="2023-02-06T11:20:08.568" v="4" actId="790"/>
          <ac:spMkLst>
            <pc:docMk/>
            <pc:sldMk cId="1064540134" sldId="2146847016"/>
            <ac:spMk id="32" creationId="{D943D8A2-1057-421F-937D-953CBC297A24}"/>
          </ac:spMkLst>
        </pc:spChg>
        <pc:spChg chg="mod">
          <ac:chgData name="Sarah Francis" userId="72226a93-4c54-4153-9ae8-693210368c43" providerId="ADAL" clId="{4F0A8742-37C5-4ABA-B349-1EAA4D08DA9D}" dt="2023-02-06T11:20:08.568" v="4" actId="790"/>
          <ac:spMkLst>
            <pc:docMk/>
            <pc:sldMk cId="1064540134" sldId="2146847016"/>
            <ac:spMk id="33" creationId="{02623D83-7CC7-4B2C-966B-AC3BFE7CC80A}"/>
          </ac:spMkLst>
        </pc:spChg>
        <pc:spChg chg="mod">
          <ac:chgData name="Sarah Francis" userId="72226a93-4c54-4153-9ae8-693210368c43" providerId="ADAL" clId="{4F0A8742-37C5-4ABA-B349-1EAA4D08DA9D}" dt="2023-02-06T11:20:08.568" v="4" actId="790"/>
          <ac:spMkLst>
            <pc:docMk/>
            <pc:sldMk cId="1064540134" sldId="2146847016"/>
            <ac:spMk id="34" creationId="{DBACFEA3-DAF2-41B6-910B-E6A4A139B30C}"/>
          </ac:spMkLst>
        </pc:spChg>
        <pc:spChg chg="mod">
          <ac:chgData name="Sarah Francis" userId="72226a93-4c54-4153-9ae8-693210368c43" providerId="ADAL" clId="{4F0A8742-37C5-4ABA-B349-1EAA4D08DA9D}" dt="2023-02-06T11:20:08.568" v="4" actId="790"/>
          <ac:spMkLst>
            <pc:docMk/>
            <pc:sldMk cId="1064540134" sldId="2146847016"/>
            <ac:spMk id="35" creationId="{C1A89730-36E7-4575-B0BE-9C44B90943E8}"/>
          </ac:spMkLst>
        </pc:spChg>
        <pc:spChg chg="mod">
          <ac:chgData name="Sarah Francis" userId="72226a93-4c54-4153-9ae8-693210368c43" providerId="ADAL" clId="{4F0A8742-37C5-4ABA-B349-1EAA4D08DA9D}" dt="2023-02-06T11:20:08.568" v="4" actId="790"/>
          <ac:spMkLst>
            <pc:docMk/>
            <pc:sldMk cId="1064540134" sldId="2146847016"/>
            <ac:spMk id="36" creationId="{B14385E5-23FB-4CAF-BFC4-D01047DF5FEE}"/>
          </ac:spMkLst>
        </pc:spChg>
        <pc:spChg chg="mod">
          <ac:chgData name="Sarah Francis" userId="72226a93-4c54-4153-9ae8-693210368c43" providerId="ADAL" clId="{4F0A8742-37C5-4ABA-B349-1EAA4D08DA9D}" dt="2023-02-06T11:20:08.568" v="4" actId="790"/>
          <ac:spMkLst>
            <pc:docMk/>
            <pc:sldMk cId="1064540134" sldId="2146847016"/>
            <ac:spMk id="37" creationId="{02515C94-FA38-4BFD-B384-5D8B3248D1AA}"/>
          </ac:spMkLst>
        </pc:spChg>
        <pc:spChg chg="mod">
          <ac:chgData name="Sarah Francis" userId="72226a93-4c54-4153-9ae8-693210368c43" providerId="ADAL" clId="{4F0A8742-37C5-4ABA-B349-1EAA4D08DA9D}" dt="2023-02-06T11:20:08.568" v="4" actId="790"/>
          <ac:spMkLst>
            <pc:docMk/>
            <pc:sldMk cId="1064540134" sldId="2146847016"/>
            <ac:spMk id="38" creationId="{2E97143D-4CA0-4CDD-903A-C32B73C090FC}"/>
          </ac:spMkLst>
        </pc:spChg>
        <pc:spChg chg="mod">
          <ac:chgData name="Sarah Francis" userId="72226a93-4c54-4153-9ae8-693210368c43" providerId="ADAL" clId="{4F0A8742-37C5-4ABA-B349-1EAA4D08DA9D}" dt="2023-02-06T11:20:08.568" v="4" actId="790"/>
          <ac:spMkLst>
            <pc:docMk/>
            <pc:sldMk cId="1064540134" sldId="2146847016"/>
            <ac:spMk id="39" creationId="{AD25C455-B790-40F2-BB02-5E4ABD761D14}"/>
          </ac:spMkLst>
        </pc:spChg>
        <pc:spChg chg="mod">
          <ac:chgData name="Sarah Francis" userId="72226a93-4c54-4153-9ae8-693210368c43" providerId="ADAL" clId="{4F0A8742-37C5-4ABA-B349-1EAA4D08DA9D}" dt="2023-02-06T11:20:08.568" v="4" actId="790"/>
          <ac:spMkLst>
            <pc:docMk/>
            <pc:sldMk cId="1064540134" sldId="2146847016"/>
            <ac:spMk id="40" creationId="{62FFEB3A-71FD-4611-AB33-5763FE73F780}"/>
          </ac:spMkLst>
        </pc:spChg>
        <pc:spChg chg="mod">
          <ac:chgData name="Sarah Francis" userId="72226a93-4c54-4153-9ae8-693210368c43" providerId="ADAL" clId="{4F0A8742-37C5-4ABA-B349-1EAA4D08DA9D}" dt="2023-02-06T11:20:08.568" v="4" actId="790"/>
          <ac:spMkLst>
            <pc:docMk/>
            <pc:sldMk cId="1064540134" sldId="2146847016"/>
            <ac:spMk id="41" creationId="{48098E6C-EF3B-4670-BC88-9468B5C65088}"/>
          </ac:spMkLst>
        </pc:spChg>
        <pc:spChg chg="mod">
          <ac:chgData name="Sarah Francis" userId="72226a93-4c54-4153-9ae8-693210368c43" providerId="ADAL" clId="{4F0A8742-37C5-4ABA-B349-1EAA4D08DA9D}" dt="2023-02-06T11:20:08.568" v="4" actId="790"/>
          <ac:spMkLst>
            <pc:docMk/>
            <pc:sldMk cId="1064540134" sldId="2146847016"/>
            <ac:spMk id="42" creationId="{E06F8E14-2832-46AB-9C19-83002BB389D7}"/>
          </ac:spMkLst>
        </pc:spChg>
        <pc:spChg chg="mod">
          <ac:chgData name="Sarah Francis" userId="72226a93-4c54-4153-9ae8-693210368c43" providerId="ADAL" clId="{4F0A8742-37C5-4ABA-B349-1EAA4D08DA9D}" dt="2023-02-06T11:20:08.568" v="4" actId="790"/>
          <ac:spMkLst>
            <pc:docMk/>
            <pc:sldMk cId="1064540134" sldId="2146847016"/>
            <ac:spMk id="43" creationId="{3F303DD8-96D5-4722-BC8A-7B4481B1CF08}"/>
          </ac:spMkLst>
        </pc:spChg>
        <pc:spChg chg="mod">
          <ac:chgData name="Sarah Francis" userId="72226a93-4c54-4153-9ae8-693210368c43" providerId="ADAL" clId="{4F0A8742-37C5-4ABA-B349-1EAA4D08DA9D}" dt="2023-02-06T11:20:08.568" v="4" actId="790"/>
          <ac:spMkLst>
            <pc:docMk/>
            <pc:sldMk cId="1064540134" sldId="2146847016"/>
            <ac:spMk id="44" creationId="{8FC5C6BA-E843-48AF-AA35-D562CA22D1C5}"/>
          </ac:spMkLst>
        </pc:spChg>
        <pc:spChg chg="mod">
          <ac:chgData name="Sarah Francis" userId="72226a93-4c54-4153-9ae8-693210368c43" providerId="ADAL" clId="{4F0A8742-37C5-4ABA-B349-1EAA4D08DA9D}" dt="2023-02-06T11:20:08.568" v="4" actId="790"/>
          <ac:spMkLst>
            <pc:docMk/>
            <pc:sldMk cId="1064540134" sldId="2146847016"/>
            <ac:spMk id="45" creationId="{1C02CE0C-A53C-4C63-AAAB-87647A65A235}"/>
          </ac:spMkLst>
        </pc:spChg>
        <pc:spChg chg="mod">
          <ac:chgData name="Sarah Francis" userId="72226a93-4c54-4153-9ae8-693210368c43" providerId="ADAL" clId="{4F0A8742-37C5-4ABA-B349-1EAA4D08DA9D}" dt="2023-02-06T11:20:08.568" v="4" actId="790"/>
          <ac:spMkLst>
            <pc:docMk/>
            <pc:sldMk cId="1064540134" sldId="2146847016"/>
            <ac:spMk id="46" creationId="{38E35FD2-CFCE-4D2F-8EB0-38B650649AAD}"/>
          </ac:spMkLst>
        </pc:spChg>
        <pc:spChg chg="mod">
          <ac:chgData name="Sarah Francis" userId="72226a93-4c54-4153-9ae8-693210368c43" providerId="ADAL" clId="{4F0A8742-37C5-4ABA-B349-1EAA4D08DA9D}" dt="2023-02-06T11:20:08.568" v="4" actId="790"/>
          <ac:spMkLst>
            <pc:docMk/>
            <pc:sldMk cId="1064540134" sldId="2146847016"/>
            <ac:spMk id="47" creationId="{DD1B28F5-15AF-4201-9AB7-A4E1CEE7F545}"/>
          </ac:spMkLst>
        </pc:spChg>
        <pc:spChg chg="mod">
          <ac:chgData name="Sarah Francis" userId="72226a93-4c54-4153-9ae8-693210368c43" providerId="ADAL" clId="{4F0A8742-37C5-4ABA-B349-1EAA4D08DA9D}" dt="2023-02-06T11:20:08.568" v="4" actId="790"/>
          <ac:spMkLst>
            <pc:docMk/>
            <pc:sldMk cId="1064540134" sldId="2146847016"/>
            <ac:spMk id="48" creationId="{2B969D75-E7AF-4BAC-AB46-D386538E2F57}"/>
          </ac:spMkLst>
        </pc:spChg>
        <pc:spChg chg="mod">
          <ac:chgData name="Sarah Francis" userId="72226a93-4c54-4153-9ae8-693210368c43" providerId="ADAL" clId="{4F0A8742-37C5-4ABA-B349-1EAA4D08DA9D}" dt="2023-02-06T11:20:08.568" v="4" actId="790"/>
          <ac:spMkLst>
            <pc:docMk/>
            <pc:sldMk cId="1064540134" sldId="2146847016"/>
            <ac:spMk id="49" creationId="{5A228E02-E7A9-4659-93DD-5C301779104C}"/>
          </ac:spMkLst>
        </pc:spChg>
        <pc:spChg chg="mod">
          <ac:chgData name="Sarah Francis" userId="72226a93-4c54-4153-9ae8-693210368c43" providerId="ADAL" clId="{4F0A8742-37C5-4ABA-B349-1EAA4D08DA9D}" dt="2023-02-06T11:20:08.568" v="4" actId="790"/>
          <ac:spMkLst>
            <pc:docMk/>
            <pc:sldMk cId="1064540134" sldId="2146847016"/>
            <ac:spMk id="50" creationId="{F8D71884-4005-4915-BC25-B0EEFD7202C8}"/>
          </ac:spMkLst>
        </pc:spChg>
        <pc:spChg chg="mod">
          <ac:chgData name="Sarah Francis" userId="72226a93-4c54-4153-9ae8-693210368c43" providerId="ADAL" clId="{4F0A8742-37C5-4ABA-B349-1EAA4D08DA9D}" dt="2023-02-06T11:20:08.568" v="4" actId="790"/>
          <ac:spMkLst>
            <pc:docMk/>
            <pc:sldMk cId="1064540134" sldId="2146847016"/>
            <ac:spMk id="51" creationId="{9A44FF49-3052-4E01-827F-82065D194728}"/>
          </ac:spMkLst>
        </pc:spChg>
        <pc:spChg chg="mod">
          <ac:chgData name="Sarah Francis" userId="72226a93-4c54-4153-9ae8-693210368c43" providerId="ADAL" clId="{4F0A8742-37C5-4ABA-B349-1EAA4D08DA9D}" dt="2023-02-06T11:20:08.568" v="4" actId="790"/>
          <ac:spMkLst>
            <pc:docMk/>
            <pc:sldMk cId="1064540134" sldId="2146847016"/>
            <ac:spMk id="52" creationId="{0B18C130-AC55-4B8D-BC81-8D7BFB0567D2}"/>
          </ac:spMkLst>
        </pc:spChg>
        <pc:spChg chg="mod">
          <ac:chgData name="Sarah Francis" userId="72226a93-4c54-4153-9ae8-693210368c43" providerId="ADAL" clId="{4F0A8742-37C5-4ABA-B349-1EAA4D08DA9D}" dt="2023-02-06T11:20:08.568" v="4" actId="790"/>
          <ac:spMkLst>
            <pc:docMk/>
            <pc:sldMk cId="1064540134" sldId="2146847016"/>
            <ac:spMk id="53" creationId="{CDA352BC-39D0-45E4-A17E-3176F01AD37B}"/>
          </ac:spMkLst>
        </pc:spChg>
        <pc:spChg chg="mod">
          <ac:chgData name="Sarah Francis" userId="72226a93-4c54-4153-9ae8-693210368c43" providerId="ADAL" clId="{4F0A8742-37C5-4ABA-B349-1EAA4D08DA9D}" dt="2023-02-06T11:20:08.568" v="4" actId="790"/>
          <ac:spMkLst>
            <pc:docMk/>
            <pc:sldMk cId="1064540134" sldId="2146847016"/>
            <ac:spMk id="54" creationId="{98EA2954-976B-4CDD-AA56-FE76FC950082}"/>
          </ac:spMkLst>
        </pc:spChg>
        <pc:spChg chg="mod">
          <ac:chgData name="Sarah Francis" userId="72226a93-4c54-4153-9ae8-693210368c43" providerId="ADAL" clId="{4F0A8742-37C5-4ABA-B349-1EAA4D08DA9D}" dt="2023-02-06T11:20:08.568" v="4" actId="790"/>
          <ac:spMkLst>
            <pc:docMk/>
            <pc:sldMk cId="1064540134" sldId="2146847016"/>
            <ac:spMk id="55" creationId="{DA5BFD71-C546-4280-95F7-24310F56A219}"/>
          </ac:spMkLst>
        </pc:spChg>
        <pc:spChg chg="mod">
          <ac:chgData name="Sarah Francis" userId="72226a93-4c54-4153-9ae8-693210368c43" providerId="ADAL" clId="{4F0A8742-37C5-4ABA-B349-1EAA4D08DA9D}" dt="2023-02-06T11:20:08.568" v="4" actId="790"/>
          <ac:spMkLst>
            <pc:docMk/>
            <pc:sldMk cId="1064540134" sldId="2146847016"/>
            <ac:spMk id="56" creationId="{7CF19D71-57F7-482A-AA7E-FE8B2F2FBA14}"/>
          </ac:spMkLst>
        </pc:spChg>
        <pc:spChg chg="mod">
          <ac:chgData name="Sarah Francis" userId="72226a93-4c54-4153-9ae8-693210368c43" providerId="ADAL" clId="{4F0A8742-37C5-4ABA-B349-1EAA4D08DA9D}" dt="2023-02-06T11:20:08.568" v="4" actId="790"/>
          <ac:spMkLst>
            <pc:docMk/>
            <pc:sldMk cId="1064540134" sldId="2146847016"/>
            <ac:spMk id="57" creationId="{D17F85BB-8070-465F-9EFB-987D1DFFE2BA}"/>
          </ac:spMkLst>
        </pc:spChg>
        <pc:spChg chg="mod">
          <ac:chgData name="Sarah Francis" userId="72226a93-4c54-4153-9ae8-693210368c43" providerId="ADAL" clId="{4F0A8742-37C5-4ABA-B349-1EAA4D08DA9D}" dt="2023-02-06T11:20:08.568" v="4" actId="790"/>
          <ac:spMkLst>
            <pc:docMk/>
            <pc:sldMk cId="1064540134" sldId="2146847016"/>
            <ac:spMk id="58" creationId="{18819130-E4AF-4E9E-98B0-B7933C010A2D}"/>
          </ac:spMkLst>
        </pc:spChg>
        <pc:spChg chg="mod">
          <ac:chgData name="Sarah Francis" userId="72226a93-4c54-4153-9ae8-693210368c43" providerId="ADAL" clId="{4F0A8742-37C5-4ABA-B349-1EAA4D08DA9D}" dt="2023-02-06T11:20:08.568" v="4" actId="790"/>
          <ac:spMkLst>
            <pc:docMk/>
            <pc:sldMk cId="1064540134" sldId="2146847016"/>
            <ac:spMk id="59" creationId="{6B557561-A202-4E4E-AB09-FC63865F69C8}"/>
          </ac:spMkLst>
        </pc:spChg>
        <pc:spChg chg="mod">
          <ac:chgData name="Sarah Francis" userId="72226a93-4c54-4153-9ae8-693210368c43" providerId="ADAL" clId="{4F0A8742-37C5-4ABA-B349-1EAA4D08DA9D}" dt="2023-02-06T11:20:08.568" v="4" actId="790"/>
          <ac:spMkLst>
            <pc:docMk/>
            <pc:sldMk cId="1064540134" sldId="2146847016"/>
            <ac:spMk id="60" creationId="{697D4315-C983-41C0-9A07-B598D017BC40}"/>
          </ac:spMkLst>
        </pc:spChg>
        <pc:spChg chg="mod">
          <ac:chgData name="Sarah Francis" userId="72226a93-4c54-4153-9ae8-693210368c43" providerId="ADAL" clId="{4F0A8742-37C5-4ABA-B349-1EAA4D08DA9D}" dt="2023-02-06T11:20:08.568" v="4" actId="790"/>
          <ac:spMkLst>
            <pc:docMk/>
            <pc:sldMk cId="1064540134" sldId="2146847016"/>
            <ac:spMk id="61" creationId="{1437CE71-6AA8-441F-9BA4-363D63F6EE9F}"/>
          </ac:spMkLst>
        </pc:spChg>
        <pc:spChg chg="mod">
          <ac:chgData name="Sarah Francis" userId="72226a93-4c54-4153-9ae8-693210368c43" providerId="ADAL" clId="{4F0A8742-37C5-4ABA-B349-1EAA4D08DA9D}" dt="2023-02-06T11:20:08.568" v="4" actId="790"/>
          <ac:spMkLst>
            <pc:docMk/>
            <pc:sldMk cId="1064540134" sldId="2146847016"/>
            <ac:spMk id="62" creationId="{1ABE7170-6B74-4934-87F4-83D44CFA660E}"/>
          </ac:spMkLst>
        </pc:spChg>
        <pc:spChg chg="mod">
          <ac:chgData name="Sarah Francis" userId="72226a93-4c54-4153-9ae8-693210368c43" providerId="ADAL" clId="{4F0A8742-37C5-4ABA-B349-1EAA4D08DA9D}" dt="2023-02-06T11:20:08.568" v="4" actId="790"/>
          <ac:spMkLst>
            <pc:docMk/>
            <pc:sldMk cId="1064540134" sldId="2146847016"/>
            <ac:spMk id="63" creationId="{8C3C4E43-E574-4CDA-8F59-DA7178C8D828}"/>
          </ac:spMkLst>
        </pc:spChg>
        <pc:spChg chg="mod">
          <ac:chgData name="Sarah Francis" userId="72226a93-4c54-4153-9ae8-693210368c43" providerId="ADAL" clId="{4F0A8742-37C5-4ABA-B349-1EAA4D08DA9D}" dt="2023-02-06T11:20:08.568" v="4" actId="790"/>
          <ac:spMkLst>
            <pc:docMk/>
            <pc:sldMk cId="1064540134" sldId="2146847016"/>
            <ac:spMk id="64" creationId="{70E33CCE-E7B8-4421-A5DD-1A8EB2D18651}"/>
          </ac:spMkLst>
        </pc:spChg>
        <pc:spChg chg="mod">
          <ac:chgData name="Sarah Francis" userId="72226a93-4c54-4153-9ae8-693210368c43" providerId="ADAL" clId="{4F0A8742-37C5-4ABA-B349-1EAA4D08DA9D}" dt="2023-02-06T11:20:08.568" v="4" actId="790"/>
          <ac:spMkLst>
            <pc:docMk/>
            <pc:sldMk cId="1064540134" sldId="2146847016"/>
            <ac:spMk id="65" creationId="{B4EDD0BF-655B-49C6-AE7F-CA8DE6115FD1}"/>
          </ac:spMkLst>
        </pc:spChg>
        <pc:spChg chg="mod">
          <ac:chgData name="Sarah Francis" userId="72226a93-4c54-4153-9ae8-693210368c43" providerId="ADAL" clId="{4F0A8742-37C5-4ABA-B349-1EAA4D08DA9D}" dt="2023-02-06T11:20:08.568" v="4" actId="790"/>
          <ac:spMkLst>
            <pc:docMk/>
            <pc:sldMk cId="1064540134" sldId="2146847016"/>
            <ac:spMk id="66" creationId="{EDF7E171-1751-481A-81FE-4E89E31AE33F}"/>
          </ac:spMkLst>
        </pc:spChg>
        <pc:spChg chg="mod">
          <ac:chgData name="Sarah Francis" userId="72226a93-4c54-4153-9ae8-693210368c43" providerId="ADAL" clId="{4F0A8742-37C5-4ABA-B349-1EAA4D08DA9D}" dt="2023-02-06T11:20:08.568" v="4" actId="790"/>
          <ac:spMkLst>
            <pc:docMk/>
            <pc:sldMk cId="1064540134" sldId="2146847016"/>
            <ac:spMk id="67" creationId="{CDAE6353-ACE4-4DB6-9128-E36662C30AAC}"/>
          </ac:spMkLst>
        </pc:spChg>
        <pc:spChg chg="mod">
          <ac:chgData name="Sarah Francis" userId="72226a93-4c54-4153-9ae8-693210368c43" providerId="ADAL" clId="{4F0A8742-37C5-4ABA-B349-1EAA4D08DA9D}" dt="2023-02-06T11:20:08.568" v="4" actId="790"/>
          <ac:spMkLst>
            <pc:docMk/>
            <pc:sldMk cId="1064540134" sldId="2146847016"/>
            <ac:spMk id="74" creationId="{58A78780-871B-46CC-B983-21E5BC2A2226}"/>
          </ac:spMkLst>
        </pc:spChg>
        <pc:spChg chg="mod">
          <ac:chgData name="Sarah Francis" userId="72226a93-4c54-4153-9ae8-693210368c43" providerId="ADAL" clId="{4F0A8742-37C5-4ABA-B349-1EAA4D08DA9D}" dt="2023-02-06T11:47:11.726" v="156" actId="1035"/>
          <ac:spMkLst>
            <pc:docMk/>
            <pc:sldMk cId="1064540134" sldId="2146847016"/>
            <ac:spMk id="86" creationId="{715DE7E7-B8BD-4F9E-A667-1D254D02F7DC}"/>
          </ac:spMkLst>
        </pc:spChg>
        <pc:spChg chg="mod">
          <ac:chgData name="Sarah Francis" userId="72226a93-4c54-4153-9ae8-693210368c43" providerId="ADAL" clId="{4F0A8742-37C5-4ABA-B349-1EAA4D08DA9D}" dt="2023-02-06T11:20:08.568" v="4" actId="790"/>
          <ac:spMkLst>
            <pc:docMk/>
            <pc:sldMk cId="1064540134" sldId="2146847016"/>
            <ac:spMk id="90" creationId="{E17ADD63-4F68-48E4-B96C-CB1A525B7D54}"/>
          </ac:spMkLst>
        </pc:spChg>
        <pc:spChg chg="mod">
          <ac:chgData name="Sarah Francis" userId="72226a93-4c54-4153-9ae8-693210368c43" providerId="ADAL" clId="{4F0A8742-37C5-4ABA-B349-1EAA4D08DA9D}" dt="2023-02-06T11:20:08.568" v="4" actId="790"/>
          <ac:spMkLst>
            <pc:docMk/>
            <pc:sldMk cId="1064540134" sldId="2146847016"/>
            <ac:spMk id="91" creationId="{F49F9054-2A41-4F74-9644-DF42690F4EBC}"/>
          </ac:spMkLst>
        </pc:spChg>
        <pc:spChg chg="mod">
          <ac:chgData name="Sarah Francis" userId="72226a93-4c54-4153-9ae8-693210368c43" providerId="ADAL" clId="{4F0A8742-37C5-4ABA-B349-1EAA4D08DA9D}" dt="2023-02-06T11:20:08.568" v="4" actId="790"/>
          <ac:spMkLst>
            <pc:docMk/>
            <pc:sldMk cId="1064540134" sldId="2146847016"/>
            <ac:spMk id="93" creationId="{1BBD814D-C35B-4C33-A60E-B58CD39FB08E}"/>
          </ac:spMkLst>
        </pc:spChg>
        <pc:spChg chg="mod">
          <ac:chgData name="Sarah Francis" userId="72226a93-4c54-4153-9ae8-693210368c43" providerId="ADAL" clId="{4F0A8742-37C5-4ABA-B349-1EAA4D08DA9D}" dt="2023-02-06T11:46:50.867" v="151" actId="1035"/>
          <ac:spMkLst>
            <pc:docMk/>
            <pc:sldMk cId="1064540134" sldId="2146847016"/>
            <ac:spMk id="94" creationId="{DC7F6C8B-7DFF-44B1-8611-3F4C032EDD92}"/>
          </ac:spMkLst>
        </pc:spChg>
      </pc:sldChg>
      <pc:sldChg chg="modSp mod addCm modNotes">
        <pc:chgData name="Sarah Francis" userId="72226a93-4c54-4153-9ae8-693210368c43" providerId="ADAL" clId="{4F0A8742-37C5-4ABA-B349-1EAA4D08DA9D}" dt="2023-02-06T11:52:10.638" v="183" actId="2"/>
        <pc:sldMkLst>
          <pc:docMk/>
          <pc:sldMk cId="3677618868" sldId="2146847017"/>
        </pc:sldMkLst>
        <pc:spChg chg="mod">
          <ac:chgData name="Sarah Francis" userId="72226a93-4c54-4153-9ae8-693210368c43" providerId="ADAL" clId="{4F0A8742-37C5-4ABA-B349-1EAA4D08DA9D}" dt="2023-02-06T11:20:02.233" v="2" actId="790"/>
          <ac:spMkLst>
            <pc:docMk/>
            <pc:sldMk cId="3677618868" sldId="2146847017"/>
            <ac:spMk id="2" creationId="{61D58F2A-DF16-4256-BF3B-9FAD548992AC}"/>
          </ac:spMkLst>
        </pc:spChg>
        <pc:spChg chg="mod">
          <ac:chgData name="Sarah Francis" userId="72226a93-4c54-4153-9ae8-693210368c43" providerId="ADAL" clId="{4F0A8742-37C5-4ABA-B349-1EAA4D08DA9D}" dt="2023-02-06T11:20:02.233" v="2" actId="790"/>
          <ac:spMkLst>
            <pc:docMk/>
            <pc:sldMk cId="3677618868" sldId="2146847017"/>
            <ac:spMk id="9" creationId="{EA2C67E8-3D7D-4F54-B267-89AACAE72257}"/>
          </ac:spMkLst>
        </pc:spChg>
        <pc:spChg chg="mod">
          <ac:chgData name="Sarah Francis" userId="72226a93-4c54-4153-9ae8-693210368c43" providerId="ADAL" clId="{4F0A8742-37C5-4ABA-B349-1EAA4D08DA9D}" dt="2023-02-06T11:52:10.638" v="183" actId="2"/>
          <ac:spMkLst>
            <pc:docMk/>
            <pc:sldMk cId="3677618868" sldId="2146847017"/>
            <ac:spMk id="10" creationId="{A88BE6CC-7E7A-4B2C-BDDB-87F0A96197B6}"/>
          </ac:spMkLst>
        </pc:spChg>
        <pc:graphicFrameChg chg="mod modGraphic">
          <ac:chgData name="Sarah Francis" userId="72226a93-4c54-4153-9ae8-693210368c43" providerId="ADAL" clId="{4F0A8742-37C5-4ABA-B349-1EAA4D08DA9D}" dt="2023-02-06T11:24:26.359" v="39" actId="57"/>
          <ac:graphicFrameMkLst>
            <pc:docMk/>
            <pc:sldMk cId="3677618868" sldId="2146847017"/>
            <ac:graphicFrameMk id="4" creationId="{559854B8-33C9-4A91-83D3-CC9CDD21B613}"/>
          </ac:graphicFrameMkLst>
        </pc:graphicFrameChg>
      </pc:sldChg>
      <pc:sldChg chg="modSp mod">
        <pc:chgData name="Sarah Francis" userId="72226a93-4c54-4153-9ae8-693210368c43" providerId="ADAL" clId="{4F0A8742-37C5-4ABA-B349-1EAA4D08DA9D}" dt="2023-02-06T11:32:45.696" v="134" actId="20577"/>
        <pc:sldMkLst>
          <pc:docMk/>
          <pc:sldMk cId="546035386" sldId="2147469045"/>
        </pc:sldMkLst>
        <pc:spChg chg="mod">
          <ac:chgData name="Sarah Francis" userId="72226a93-4c54-4153-9ae8-693210368c43" providerId="ADAL" clId="{4F0A8742-37C5-4ABA-B349-1EAA4D08DA9D}" dt="2023-02-06T11:19:58.313" v="1" actId="790"/>
          <ac:spMkLst>
            <pc:docMk/>
            <pc:sldMk cId="546035386" sldId="2147469045"/>
            <ac:spMk id="5" creationId="{23E89ADF-2085-439E-86A9-82DC586F35FC}"/>
          </ac:spMkLst>
        </pc:spChg>
        <pc:spChg chg="mod">
          <ac:chgData name="Sarah Francis" userId="72226a93-4c54-4153-9ae8-693210368c43" providerId="ADAL" clId="{4F0A8742-37C5-4ABA-B349-1EAA4D08DA9D}" dt="2023-02-06T11:19:58.313" v="1" actId="790"/>
          <ac:spMkLst>
            <pc:docMk/>
            <pc:sldMk cId="546035386" sldId="2147469045"/>
            <ac:spMk id="6" creationId="{EFC72BBE-54ED-41A1-A874-D288BD691217}"/>
          </ac:spMkLst>
        </pc:spChg>
        <pc:spChg chg="mod">
          <ac:chgData name="Sarah Francis" userId="72226a93-4c54-4153-9ae8-693210368c43" providerId="ADAL" clId="{4F0A8742-37C5-4ABA-B349-1EAA4D08DA9D}" dt="2023-02-06T11:19:58.313" v="1" actId="790"/>
          <ac:spMkLst>
            <pc:docMk/>
            <pc:sldMk cId="546035386" sldId="2147469045"/>
            <ac:spMk id="7" creationId="{1923F6C3-AA93-4E40-90BD-8A7A1DD6A969}"/>
          </ac:spMkLst>
        </pc:spChg>
        <pc:spChg chg="mod">
          <ac:chgData name="Sarah Francis" userId="72226a93-4c54-4153-9ae8-693210368c43" providerId="ADAL" clId="{4F0A8742-37C5-4ABA-B349-1EAA4D08DA9D}" dt="2023-02-06T11:19:58.313" v="1" actId="790"/>
          <ac:spMkLst>
            <pc:docMk/>
            <pc:sldMk cId="546035386" sldId="2147469045"/>
            <ac:spMk id="8" creationId="{00000000-0000-0000-0000-000000000000}"/>
          </ac:spMkLst>
        </pc:spChg>
        <pc:spChg chg="mod">
          <ac:chgData name="Sarah Francis" userId="72226a93-4c54-4153-9ae8-693210368c43" providerId="ADAL" clId="{4F0A8742-37C5-4ABA-B349-1EAA4D08DA9D}" dt="2023-02-06T11:19:58.313" v="1" actId="790"/>
          <ac:spMkLst>
            <pc:docMk/>
            <pc:sldMk cId="546035386" sldId="2147469045"/>
            <ac:spMk id="9" creationId="{3FC4D8D6-8831-4D0C-9790-7F1FBAC60EF7}"/>
          </ac:spMkLst>
        </pc:spChg>
        <pc:spChg chg="mod">
          <ac:chgData name="Sarah Francis" userId="72226a93-4c54-4153-9ae8-693210368c43" providerId="ADAL" clId="{4F0A8742-37C5-4ABA-B349-1EAA4D08DA9D}" dt="2023-02-06T11:29:49.770" v="131"/>
          <ac:spMkLst>
            <pc:docMk/>
            <pc:sldMk cId="546035386" sldId="2147469045"/>
            <ac:spMk id="10" creationId="{B726BFBD-529D-46BA-A10A-F3562977A7ED}"/>
          </ac:spMkLst>
        </pc:spChg>
        <pc:spChg chg="mod">
          <ac:chgData name="Sarah Francis" userId="72226a93-4c54-4153-9ae8-693210368c43" providerId="ADAL" clId="{4F0A8742-37C5-4ABA-B349-1EAA4D08DA9D}" dt="2023-02-06T11:19:58.313" v="1" actId="790"/>
          <ac:spMkLst>
            <pc:docMk/>
            <pc:sldMk cId="546035386" sldId="2147469045"/>
            <ac:spMk id="12" creationId="{FF4D21C0-865D-4117-A561-F0A96F0E9DA8}"/>
          </ac:spMkLst>
        </pc:spChg>
        <pc:spChg chg="mod">
          <ac:chgData name="Sarah Francis" userId="72226a93-4c54-4153-9ae8-693210368c43" providerId="ADAL" clId="{4F0A8742-37C5-4ABA-B349-1EAA4D08DA9D}" dt="2023-02-06T11:32:45.696" v="134" actId="20577"/>
          <ac:spMkLst>
            <pc:docMk/>
            <pc:sldMk cId="546035386" sldId="2147469045"/>
            <ac:spMk id="13" creationId="{64F9AF8E-00B4-4EB2-9F6C-9522507EFC6B}"/>
          </ac:spMkLst>
        </pc:spChg>
        <pc:spChg chg="mod">
          <ac:chgData name="Sarah Francis" userId="72226a93-4c54-4153-9ae8-693210368c43" providerId="ADAL" clId="{4F0A8742-37C5-4ABA-B349-1EAA4D08DA9D}" dt="2023-02-06T11:19:58.313" v="1" actId="790"/>
          <ac:spMkLst>
            <pc:docMk/>
            <pc:sldMk cId="546035386" sldId="2147469045"/>
            <ac:spMk id="14" creationId="{B61B2E98-AE4F-4E64-BB8E-BCAC0C21A0F8}"/>
          </ac:spMkLst>
        </pc:spChg>
        <pc:spChg chg="mod">
          <ac:chgData name="Sarah Francis" userId="72226a93-4c54-4153-9ae8-693210368c43" providerId="ADAL" clId="{4F0A8742-37C5-4ABA-B349-1EAA4D08DA9D}" dt="2023-02-06T11:19:58.313" v="1" actId="790"/>
          <ac:spMkLst>
            <pc:docMk/>
            <pc:sldMk cId="546035386" sldId="2147469045"/>
            <ac:spMk id="15" creationId="{06D561AF-9FA2-4A5F-9359-470EDBC3BBFE}"/>
          </ac:spMkLst>
        </pc:spChg>
      </pc:sldChg>
      <pc:sldChg chg="modSp mod">
        <pc:chgData name="Sarah Francis" userId="72226a93-4c54-4153-9ae8-693210368c43" providerId="ADAL" clId="{4F0A8742-37C5-4ABA-B349-1EAA4D08DA9D}" dt="2023-02-06T11:29:39.825" v="126" actId="6549"/>
        <pc:sldMkLst>
          <pc:docMk/>
          <pc:sldMk cId="938344636" sldId="2147469049"/>
        </pc:sldMkLst>
        <pc:spChg chg="mod">
          <ac:chgData name="Sarah Francis" userId="72226a93-4c54-4153-9ae8-693210368c43" providerId="ADAL" clId="{4F0A8742-37C5-4ABA-B349-1EAA4D08DA9D}" dt="2023-02-06T11:20:14.795" v="5" actId="790"/>
          <ac:spMkLst>
            <pc:docMk/>
            <pc:sldMk cId="938344636" sldId="2147469049"/>
            <ac:spMk id="2" creationId="{B22AAA85-1F60-4F31-9398-F897A432FD8D}"/>
          </ac:spMkLst>
        </pc:spChg>
        <pc:spChg chg="mod">
          <ac:chgData name="Sarah Francis" userId="72226a93-4c54-4153-9ae8-693210368c43" providerId="ADAL" clId="{4F0A8742-37C5-4ABA-B349-1EAA4D08DA9D}" dt="2023-02-06T11:29:39.825" v="126" actId="6549"/>
          <ac:spMkLst>
            <pc:docMk/>
            <pc:sldMk cId="938344636" sldId="2147469049"/>
            <ac:spMk id="13" creationId="{1CA2804E-71E7-4DF2-B910-C2266911929A}"/>
          </ac:spMkLst>
        </pc:spChg>
        <pc:spChg chg="mod">
          <ac:chgData name="Sarah Francis" userId="72226a93-4c54-4153-9ae8-693210368c43" providerId="ADAL" clId="{4F0A8742-37C5-4ABA-B349-1EAA4D08DA9D}" dt="2023-02-06T11:20:14.795" v="5" actId="790"/>
          <ac:spMkLst>
            <pc:docMk/>
            <pc:sldMk cId="938344636" sldId="2147469049"/>
            <ac:spMk id="91" creationId="{F49F9054-2A41-4F74-9644-DF42690F4EBC}"/>
          </ac:spMkLst>
        </pc:spChg>
        <pc:spChg chg="mod">
          <ac:chgData name="Sarah Francis" userId="72226a93-4c54-4153-9ae8-693210368c43" providerId="ADAL" clId="{4F0A8742-37C5-4ABA-B349-1EAA4D08DA9D}" dt="2023-02-06T11:20:14.795" v="5" actId="790"/>
          <ac:spMkLst>
            <pc:docMk/>
            <pc:sldMk cId="938344636" sldId="2147469049"/>
            <ac:spMk id="92" creationId="{BF6CE23B-BCF3-4BF5-887A-5B23A05A035F}"/>
          </ac:spMkLst>
        </pc:spChg>
        <pc:spChg chg="mod">
          <ac:chgData name="Sarah Francis" userId="72226a93-4c54-4153-9ae8-693210368c43" providerId="ADAL" clId="{4F0A8742-37C5-4ABA-B349-1EAA4D08DA9D}" dt="2023-02-06T11:20:14.795" v="5" actId="790"/>
          <ac:spMkLst>
            <pc:docMk/>
            <pc:sldMk cId="938344636" sldId="2147469049"/>
            <ac:spMk id="97" creationId="{8A3400A6-C24B-427C-BED2-D2CF94E75E93}"/>
          </ac:spMkLst>
        </pc:spChg>
        <pc:spChg chg="mod">
          <ac:chgData name="Sarah Francis" userId="72226a93-4c54-4153-9ae8-693210368c43" providerId="ADAL" clId="{4F0A8742-37C5-4ABA-B349-1EAA4D08DA9D}" dt="2023-02-06T11:20:14.795" v="5" actId="790"/>
          <ac:spMkLst>
            <pc:docMk/>
            <pc:sldMk cId="938344636" sldId="2147469049"/>
            <ac:spMk id="98" creationId="{B1856158-17AB-476C-BC4B-15EAAE1DC97C}"/>
          </ac:spMkLst>
        </pc:spChg>
        <pc:spChg chg="mod">
          <ac:chgData name="Sarah Francis" userId="72226a93-4c54-4153-9ae8-693210368c43" providerId="ADAL" clId="{4F0A8742-37C5-4ABA-B349-1EAA4D08DA9D}" dt="2023-02-06T11:20:14.795" v="5" actId="790"/>
          <ac:spMkLst>
            <pc:docMk/>
            <pc:sldMk cId="938344636" sldId="2147469049"/>
            <ac:spMk id="99" creationId="{FBB25548-576A-4A32-B7AC-4547C78F86C8}"/>
          </ac:spMkLst>
        </pc:spChg>
        <pc:spChg chg="mod">
          <ac:chgData name="Sarah Francis" userId="72226a93-4c54-4153-9ae8-693210368c43" providerId="ADAL" clId="{4F0A8742-37C5-4ABA-B349-1EAA4D08DA9D}" dt="2023-02-06T11:20:14.795" v="5" actId="790"/>
          <ac:spMkLst>
            <pc:docMk/>
            <pc:sldMk cId="938344636" sldId="2147469049"/>
            <ac:spMk id="100" creationId="{38107FBB-B47C-43E5-8BE0-FBC46FA8B93F}"/>
          </ac:spMkLst>
        </pc:spChg>
        <pc:spChg chg="mod">
          <ac:chgData name="Sarah Francis" userId="72226a93-4c54-4153-9ae8-693210368c43" providerId="ADAL" clId="{4F0A8742-37C5-4ABA-B349-1EAA4D08DA9D}" dt="2023-02-06T11:20:14.795" v="5" actId="790"/>
          <ac:spMkLst>
            <pc:docMk/>
            <pc:sldMk cId="938344636" sldId="2147469049"/>
            <ac:spMk id="101" creationId="{7C4BFB78-E681-4938-8E7E-382474DC9A30}"/>
          </ac:spMkLst>
        </pc:spChg>
        <pc:spChg chg="mod">
          <ac:chgData name="Sarah Francis" userId="72226a93-4c54-4153-9ae8-693210368c43" providerId="ADAL" clId="{4F0A8742-37C5-4ABA-B349-1EAA4D08DA9D}" dt="2023-02-06T11:20:14.795" v="5" actId="790"/>
          <ac:spMkLst>
            <pc:docMk/>
            <pc:sldMk cId="938344636" sldId="2147469049"/>
            <ac:spMk id="102" creationId="{D15090B8-FE70-459D-A985-43B2B65B029C}"/>
          </ac:spMkLst>
        </pc:spChg>
      </pc:sldChg>
    </pc:docChg>
  </pc:docChgLst>
  <pc:docChgLst>
    <pc:chgData name="Georgina Greenwood" userId="677b4a1e-8257-4c49-893c-103ba656e18c" providerId="ADAL" clId="{30013B6D-2ED5-4CB4-BCA2-11A3F1303A27}"/>
    <pc:docChg chg="custSel modSld">
      <pc:chgData name="Georgina Greenwood" userId="677b4a1e-8257-4c49-893c-103ba656e18c" providerId="ADAL" clId="{30013B6D-2ED5-4CB4-BCA2-11A3F1303A27}" dt="2023-09-06T14:42:10.276" v="17"/>
      <pc:docMkLst>
        <pc:docMk/>
      </pc:docMkLst>
      <pc:sldChg chg="modSp mod">
        <pc:chgData name="Georgina Greenwood" userId="677b4a1e-8257-4c49-893c-103ba656e18c" providerId="ADAL" clId="{30013B6D-2ED5-4CB4-BCA2-11A3F1303A27}" dt="2023-09-06T14:41:45.821" v="9" actId="20577"/>
        <pc:sldMkLst>
          <pc:docMk/>
          <pc:sldMk cId="1993385874" sldId="2146847015"/>
        </pc:sldMkLst>
        <pc:spChg chg="mod">
          <ac:chgData name="Georgina Greenwood" userId="677b4a1e-8257-4c49-893c-103ba656e18c" providerId="ADAL" clId="{30013B6D-2ED5-4CB4-BCA2-11A3F1303A27}" dt="2023-09-06T14:41:45.821" v="9" actId="20577"/>
          <ac:spMkLst>
            <pc:docMk/>
            <pc:sldMk cId="1993385874" sldId="2146847015"/>
            <ac:spMk id="3" creationId="{9D31233D-648F-9933-FADB-AA4A2932D8C2}"/>
          </ac:spMkLst>
        </pc:spChg>
      </pc:sldChg>
      <pc:sldChg chg="addSp delSp modSp mod">
        <pc:chgData name="Georgina Greenwood" userId="677b4a1e-8257-4c49-893c-103ba656e18c" providerId="ADAL" clId="{30013B6D-2ED5-4CB4-BCA2-11A3F1303A27}" dt="2023-09-06T14:42:04.269" v="15"/>
        <pc:sldMkLst>
          <pc:docMk/>
          <pc:sldMk cId="1064540134" sldId="2146847016"/>
        </pc:sldMkLst>
        <pc:spChg chg="del">
          <ac:chgData name="Georgina Greenwood" userId="677b4a1e-8257-4c49-893c-103ba656e18c" providerId="ADAL" clId="{30013B6D-2ED5-4CB4-BCA2-11A3F1303A27}" dt="2023-09-06T14:42:03.639" v="14" actId="478"/>
          <ac:spMkLst>
            <pc:docMk/>
            <pc:sldMk cId="1064540134" sldId="2146847016"/>
            <ac:spMk id="3" creationId="{2A8EE790-1F8E-B289-7792-7DEC19A562E8}"/>
          </ac:spMkLst>
        </pc:spChg>
        <pc:spChg chg="add mod">
          <ac:chgData name="Georgina Greenwood" userId="677b4a1e-8257-4c49-893c-103ba656e18c" providerId="ADAL" clId="{30013B6D-2ED5-4CB4-BCA2-11A3F1303A27}" dt="2023-09-06T14:42:04.269" v="15"/>
          <ac:spMkLst>
            <pc:docMk/>
            <pc:sldMk cId="1064540134" sldId="2146847016"/>
            <ac:spMk id="5" creationId="{6D30D226-D469-6BFC-C1FF-8DC239A821D1}"/>
          </ac:spMkLst>
        </pc:spChg>
      </pc:sldChg>
      <pc:sldChg chg="addSp delSp modSp mod">
        <pc:chgData name="Georgina Greenwood" userId="677b4a1e-8257-4c49-893c-103ba656e18c" providerId="ADAL" clId="{30013B6D-2ED5-4CB4-BCA2-11A3F1303A27}" dt="2023-09-06T14:42:00.227" v="13"/>
        <pc:sldMkLst>
          <pc:docMk/>
          <pc:sldMk cId="3677618868" sldId="2146847017"/>
        </pc:sldMkLst>
        <pc:spChg chg="del">
          <ac:chgData name="Georgina Greenwood" userId="677b4a1e-8257-4c49-893c-103ba656e18c" providerId="ADAL" clId="{30013B6D-2ED5-4CB4-BCA2-11A3F1303A27}" dt="2023-09-06T14:41:59.737" v="12" actId="478"/>
          <ac:spMkLst>
            <pc:docMk/>
            <pc:sldMk cId="3677618868" sldId="2146847017"/>
            <ac:spMk id="3" creationId="{C32875EC-89C6-B2D2-0321-D7C2AD3E4AD0}"/>
          </ac:spMkLst>
        </pc:spChg>
        <pc:spChg chg="add mod">
          <ac:chgData name="Georgina Greenwood" userId="677b4a1e-8257-4c49-893c-103ba656e18c" providerId="ADAL" clId="{30013B6D-2ED5-4CB4-BCA2-11A3F1303A27}" dt="2023-09-06T14:42:00.227" v="13"/>
          <ac:spMkLst>
            <pc:docMk/>
            <pc:sldMk cId="3677618868" sldId="2146847017"/>
            <ac:spMk id="5" creationId="{20216B75-6025-5BD2-F4F3-0D672E4CA7F5}"/>
          </ac:spMkLst>
        </pc:spChg>
      </pc:sldChg>
      <pc:sldChg chg="addSp delSp modSp mod">
        <pc:chgData name="Georgina Greenwood" userId="677b4a1e-8257-4c49-893c-103ba656e18c" providerId="ADAL" clId="{30013B6D-2ED5-4CB4-BCA2-11A3F1303A27}" dt="2023-09-06T14:41:56.209" v="11"/>
        <pc:sldMkLst>
          <pc:docMk/>
          <pc:sldMk cId="546035386" sldId="2147469045"/>
        </pc:sldMkLst>
        <pc:spChg chg="del">
          <ac:chgData name="Georgina Greenwood" userId="677b4a1e-8257-4c49-893c-103ba656e18c" providerId="ADAL" clId="{30013B6D-2ED5-4CB4-BCA2-11A3F1303A27}" dt="2023-09-06T14:41:55.695" v="10" actId="478"/>
          <ac:spMkLst>
            <pc:docMk/>
            <pc:sldMk cId="546035386" sldId="2147469045"/>
            <ac:spMk id="2" creationId="{932C95AE-54B9-239A-938B-937F7038D42E}"/>
          </ac:spMkLst>
        </pc:spChg>
        <pc:spChg chg="add mod">
          <ac:chgData name="Georgina Greenwood" userId="677b4a1e-8257-4c49-893c-103ba656e18c" providerId="ADAL" clId="{30013B6D-2ED5-4CB4-BCA2-11A3F1303A27}" dt="2023-09-06T14:41:56.209" v="11"/>
          <ac:spMkLst>
            <pc:docMk/>
            <pc:sldMk cId="546035386" sldId="2147469045"/>
            <ac:spMk id="3" creationId="{8DA581DF-BB22-9644-4760-BBA54E00B3EC}"/>
          </ac:spMkLst>
        </pc:spChg>
      </pc:sldChg>
      <pc:sldChg chg="addSp delSp modSp mod">
        <pc:chgData name="Georgina Greenwood" userId="677b4a1e-8257-4c49-893c-103ba656e18c" providerId="ADAL" clId="{30013B6D-2ED5-4CB4-BCA2-11A3F1303A27}" dt="2023-09-06T14:42:10.276" v="17"/>
        <pc:sldMkLst>
          <pc:docMk/>
          <pc:sldMk cId="938344636" sldId="2147469049"/>
        </pc:sldMkLst>
        <pc:spChg chg="del">
          <ac:chgData name="Georgina Greenwood" userId="677b4a1e-8257-4c49-893c-103ba656e18c" providerId="ADAL" clId="{30013B6D-2ED5-4CB4-BCA2-11A3F1303A27}" dt="2023-09-06T14:42:09.790" v="16" actId="478"/>
          <ac:spMkLst>
            <pc:docMk/>
            <pc:sldMk cId="938344636" sldId="2147469049"/>
            <ac:spMk id="3" creationId="{AD5D7BCB-6CDE-62F4-382A-8FAC5317068F}"/>
          </ac:spMkLst>
        </pc:spChg>
        <pc:spChg chg="add mod">
          <ac:chgData name="Georgina Greenwood" userId="677b4a1e-8257-4c49-893c-103ba656e18c" providerId="ADAL" clId="{30013B6D-2ED5-4CB4-BCA2-11A3F1303A27}" dt="2023-09-06T14:42:10.276" v="17"/>
          <ac:spMkLst>
            <pc:docMk/>
            <pc:sldMk cId="938344636" sldId="2147469049"/>
            <ac:spMk id="4" creationId="{1EBD002A-3D52-12DE-D291-72526F41D4AA}"/>
          </ac:spMkLst>
        </pc:spChg>
      </pc:sldChg>
    </pc:docChg>
  </pc:docChgLst>
  <pc:docChgLst>
    <pc:chgData name="Charlie Ellis" userId="ea4a748e-1b25-4c41-b05e-a40f1e74b2bf" providerId="ADAL" clId="{66BB33E3-A972-42EB-8C1F-9335B661ED60}"/>
    <pc:docChg chg="undo custSel modSld modMainMaster">
      <pc:chgData name="Charlie Ellis" userId="ea4a748e-1b25-4c41-b05e-a40f1e74b2bf" providerId="ADAL" clId="{66BB33E3-A972-42EB-8C1F-9335B661ED60}" dt="2023-02-09T11:55:41.382" v="80"/>
      <pc:docMkLst>
        <pc:docMk/>
      </pc:docMkLst>
      <pc:sldChg chg="addSp delSp modSp mod modCm">
        <pc:chgData name="Charlie Ellis" userId="ea4a748e-1b25-4c41-b05e-a40f1e74b2bf" providerId="ADAL" clId="{66BB33E3-A972-42EB-8C1F-9335B661ED60}" dt="2023-02-09T11:35:14.385" v="79"/>
        <pc:sldMkLst>
          <pc:docMk/>
          <pc:sldMk cId="1993385874" sldId="2146847015"/>
        </pc:sldMkLst>
        <pc:spChg chg="add mod">
          <ac:chgData name="Charlie Ellis" userId="ea4a748e-1b25-4c41-b05e-a40f1e74b2bf" providerId="ADAL" clId="{66BB33E3-A972-42EB-8C1F-9335B661ED60}" dt="2023-02-09T10:28:15.689" v="1"/>
          <ac:spMkLst>
            <pc:docMk/>
            <pc:sldMk cId="1993385874" sldId="2146847015"/>
            <ac:spMk id="3" creationId="{9D31233D-648F-9933-FADB-AA4A2932D8C2}"/>
          </ac:spMkLst>
        </pc:spChg>
        <pc:spChg chg="del">
          <ac:chgData name="Charlie Ellis" userId="ea4a748e-1b25-4c41-b05e-a40f1e74b2bf" providerId="ADAL" clId="{66BB33E3-A972-42EB-8C1F-9335B661ED60}" dt="2023-02-09T10:28:14.774" v="0" actId="478"/>
          <ac:spMkLst>
            <pc:docMk/>
            <pc:sldMk cId="1993385874" sldId="2146847015"/>
            <ac:spMk id="16" creationId="{F3B8024A-8ED9-49A8-9081-01976DE0EA8D}"/>
          </ac:spMkLst>
        </pc:spChg>
      </pc:sldChg>
      <pc:sldChg chg="addSp delSp modSp mod modCm">
        <pc:chgData name="Charlie Ellis" userId="ea4a748e-1b25-4c41-b05e-a40f1e74b2bf" providerId="ADAL" clId="{66BB33E3-A972-42EB-8C1F-9335B661ED60}" dt="2023-02-09T11:55:41.382" v="80"/>
        <pc:sldMkLst>
          <pc:docMk/>
          <pc:sldMk cId="1064540134" sldId="2146847016"/>
        </pc:sldMkLst>
        <pc:spChg chg="add mod">
          <ac:chgData name="Charlie Ellis" userId="ea4a748e-1b25-4c41-b05e-a40f1e74b2bf" providerId="ADAL" clId="{66BB33E3-A972-42EB-8C1F-9335B661ED60}" dt="2023-02-09T10:28:27.697" v="7"/>
          <ac:spMkLst>
            <pc:docMk/>
            <pc:sldMk cId="1064540134" sldId="2146847016"/>
            <ac:spMk id="3" creationId="{2A8EE790-1F8E-B289-7792-7DEC19A562E8}"/>
          </ac:spMkLst>
        </pc:spChg>
        <pc:spChg chg="mod">
          <ac:chgData name="Charlie Ellis" userId="ea4a748e-1b25-4c41-b05e-a40f1e74b2bf" providerId="ADAL" clId="{66BB33E3-A972-42EB-8C1F-9335B661ED60}" dt="2023-02-09T10:35:14.034" v="58" actId="20577"/>
          <ac:spMkLst>
            <pc:docMk/>
            <pc:sldMk cId="1064540134" sldId="2146847016"/>
            <ac:spMk id="10" creationId="{6B22EF1A-A6FA-40B9-A002-ACBBC8C7D498}"/>
          </ac:spMkLst>
        </pc:spChg>
        <pc:spChg chg="mod">
          <ac:chgData name="Charlie Ellis" userId="ea4a748e-1b25-4c41-b05e-a40f1e74b2bf" providerId="ADAL" clId="{66BB33E3-A972-42EB-8C1F-9335B661ED60}" dt="2023-02-09T11:55:41.382" v="80"/>
          <ac:spMkLst>
            <pc:docMk/>
            <pc:sldMk cId="1064540134" sldId="2146847016"/>
            <ac:spMk id="13" creationId="{1CA2804E-71E7-4DF2-B910-C2266911929A}"/>
          </ac:spMkLst>
        </pc:spChg>
        <pc:spChg chg="del">
          <ac:chgData name="Charlie Ellis" userId="ea4a748e-1b25-4c41-b05e-a40f1e74b2bf" providerId="ADAL" clId="{66BB33E3-A972-42EB-8C1F-9335B661ED60}" dt="2023-02-09T10:28:27.530" v="6" actId="478"/>
          <ac:spMkLst>
            <pc:docMk/>
            <pc:sldMk cId="1064540134" sldId="2146847016"/>
            <ac:spMk id="91" creationId="{F49F9054-2A41-4F74-9644-DF42690F4EBC}"/>
          </ac:spMkLst>
        </pc:spChg>
      </pc:sldChg>
      <pc:sldChg chg="addSp delSp modSp mod modCm">
        <pc:chgData name="Charlie Ellis" userId="ea4a748e-1b25-4c41-b05e-a40f1e74b2bf" providerId="ADAL" clId="{66BB33E3-A972-42EB-8C1F-9335B661ED60}" dt="2023-02-09T10:31:28.750" v="34"/>
        <pc:sldMkLst>
          <pc:docMk/>
          <pc:sldMk cId="3677618868" sldId="2146847017"/>
        </pc:sldMkLst>
        <pc:spChg chg="add mod">
          <ac:chgData name="Charlie Ellis" userId="ea4a748e-1b25-4c41-b05e-a40f1e74b2bf" providerId="ADAL" clId="{66BB33E3-A972-42EB-8C1F-9335B661ED60}" dt="2023-02-09T10:28:23.655" v="5"/>
          <ac:spMkLst>
            <pc:docMk/>
            <pc:sldMk cId="3677618868" sldId="2146847017"/>
            <ac:spMk id="3" creationId="{C32875EC-89C6-B2D2-0321-D7C2AD3E4AD0}"/>
          </ac:spMkLst>
        </pc:spChg>
        <pc:spChg chg="del">
          <ac:chgData name="Charlie Ellis" userId="ea4a748e-1b25-4c41-b05e-a40f1e74b2bf" providerId="ADAL" clId="{66BB33E3-A972-42EB-8C1F-9335B661ED60}" dt="2023-02-09T10:28:23.469" v="4" actId="478"/>
          <ac:spMkLst>
            <pc:docMk/>
            <pc:sldMk cId="3677618868" sldId="2146847017"/>
            <ac:spMk id="9" creationId="{EA2C67E8-3D7D-4F54-B267-89AACAE72257}"/>
          </ac:spMkLst>
        </pc:spChg>
        <pc:spChg chg="mod">
          <ac:chgData name="Charlie Ellis" userId="ea4a748e-1b25-4c41-b05e-a40f1e74b2bf" providerId="ADAL" clId="{66BB33E3-A972-42EB-8C1F-9335B661ED60}" dt="2023-02-09T10:31:01.759" v="33" actId="400"/>
          <ac:spMkLst>
            <pc:docMk/>
            <pc:sldMk cId="3677618868" sldId="2146847017"/>
            <ac:spMk id="10" creationId="{A88BE6CC-7E7A-4B2C-BDDB-87F0A96197B6}"/>
          </ac:spMkLst>
        </pc:spChg>
      </pc:sldChg>
      <pc:sldChg chg="addSp delSp modSp mod">
        <pc:chgData name="Charlie Ellis" userId="ea4a748e-1b25-4c41-b05e-a40f1e74b2bf" providerId="ADAL" clId="{66BB33E3-A972-42EB-8C1F-9335B661ED60}" dt="2023-02-09T10:28:19.986" v="3"/>
        <pc:sldMkLst>
          <pc:docMk/>
          <pc:sldMk cId="546035386" sldId="2147469045"/>
        </pc:sldMkLst>
        <pc:spChg chg="add mod">
          <ac:chgData name="Charlie Ellis" userId="ea4a748e-1b25-4c41-b05e-a40f1e74b2bf" providerId="ADAL" clId="{66BB33E3-A972-42EB-8C1F-9335B661ED60}" dt="2023-02-09T10:28:19.986" v="3"/>
          <ac:spMkLst>
            <pc:docMk/>
            <pc:sldMk cId="546035386" sldId="2147469045"/>
            <ac:spMk id="2" creationId="{932C95AE-54B9-239A-938B-937F7038D42E}"/>
          </ac:spMkLst>
        </pc:spChg>
        <pc:spChg chg="del">
          <ac:chgData name="Charlie Ellis" userId="ea4a748e-1b25-4c41-b05e-a40f1e74b2bf" providerId="ADAL" clId="{66BB33E3-A972-42EB-8C1F-9335B661ED60}" dt="2023-02-09T10:28:19.793" v="2" actId="478"/>
          <ac:spMkLst>
            <pc:docMk/>
            <pc:sldMk cId="546035386" sldId="2147469045"/>
            <ac:spMk id="6" creationId="{EFC72BBE-54ED-41A1-A874-D288BD691217}"/>
          </ac:spMkLst>
        </pc:spChg>
      </pc:sldChg>
      <pc:sldChg chg="addSp delSp modSp mod">
        <pc:chgData name="Charlie Ellis" userId="ea4a748e-1b25-4c41-b05e-a40f1e74b2bf" providerId="ADAL" clId="{66BB33E3-A972-42EB-8C1F-9335B661ED60}" dt="2023-02-09T10:28:32.315" v="9"/>
        <pc:sldMkLst>
          <pc:docMk/>
          <pc:sldMk cId="938344636" sldId="2147469049"/>
        </pc:sldMkLst>
        <pc:spChg chg="add mod">
          <ac:chgData name="Charlie Ellis" userId="ea4a748e-1b25-4c41-b05e-a40f1e74b2bf" providerId="ADAL" clId="{66BB33E3-A972-42EB-8C1F-9335B661ED60}" dt="2023-02-09T10:28:32.315" v="9"/>
          <ac:spMkLst>
            <pc:docMk/>
            <pc:sldMk cId="938344636" sldId="2147469049"/>
            <ac:spMk id="3" creationId="{AD5D7BCB-6CDE-62F4-382A-8FAC5317068F}"/>
          </ac:spMkLst>
        </pc:spChg>
        <pc:spChg chg="del">
          <ac:chgData name="Charlie Ellis" userId="ea4a748e-1b25-4c41-b05e-a40f1e74b2bf" providerId="ADAL" clId="{66BB33E3-A972-42EB-8C1F-9335B661ED60}" dt="2023-02-09T10:28:32.123" v="8" actId="478"/>
          <ac:spMkLst>
            <pc:docMk/>
            <pc:sldMk cId="938344636" sldId="2147469049"/>
            <ac:spMk id="91" creationId="{F49F9054-2A41-4F74-9644-DF42690F4EBC}"/>
          </ac:spMkLst>
        </pc:spChg>
      </pc:sldChg>
      <pc:sldMasterChg chg="modSp mod">
        <pc:chgData name="Charlie Ellis" userId="ea4a748e-1b25-4c41-b05e-a40f1e74b2bf" providerId="ADAL" clId="{66BB33E3-A972-42EB-8C1F-9335B661ED60}" dt="2023-02-09T10:29:06.403" v="12" actId="732"/>
        <pc:sldMasterMkLst>
          <pc:docMk/>
          <pc:sldMasterMk cId="1899400880" sldId="2147483809"/>
        </pc:sldMasterMkLst>
        <pc:picChg chg="mod modCrop">
          <ac:chgData name="Charlie Ellis" userId="ea4a748e-1b25-4c41-b05e-a40f1e74b2bf" providerId="ADAL" clId="{66BB33E3-A972-42EB-8C1F-9335B661ED60}" dt="2023-02-09T10:29:06.403" v="12" actId="732"/>
          <ac:picMkLst>
            <pc:docMk/>
            <pc:sldMasterMk cId="1899400880" sldId="2147483809"/>
            <ac:picMk id="10" creationId="{60128685-1DC7-4FFD-893A-064CB397BD64}"/>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7820F313-442B-4592-8D61-1BBD85CB607E}" type="datetimeFigureOut">
              <a:rPr lang="en-US" smtClean="0"/>
              <a:t>9/6/2023</a:t>
            </a:fld>
            <a:endParaRPr lang="en-US" dirty="0"/>
          </a:p>
        </p:txBody>
      </p:sp>
      <p:sp>
        <p:nvSpPr>
          <p:cNvPr id="4" name="Footer Placeholder 3"/>
          <p:cNvSpPr>
            <a:spLocks noGrp="1"/>
          </p:cNvSpPr>
          <p:nvPr>
            <p:ph type="ftr" sz="quarter" idx="2"/>
          </p:nvPr>
        </p:nvSpPr>
        <p:spPr>
          <a:xfrm>
            <a:off x="0" y="9519055"/>
            <a:ext cx="6889750" cy="502834"/>
          </a:xfrm>
          <a:prstGeom prst="rect">
            <a:avLst/>
          </a:prstGeom>
        </p:spPr>
        <p:txBody>
          <a:bodyPr vert="horz" lIns="96634" tIns="48317" rIns="96634" bIns="4831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4E24877B-247C-4CDB-B827-9729DC6464F3}" type="slidenum">
              <a:rPr lang="en-US" smtClean="0"/>
              <a:t>‹#›</a:t>
            </a:fld>
            <a:endParaRPr lang="en-US" dirty="0"/>
          </a:p>
        </p:txBody>
      </p:sp>
    </p:spTree>
    <p:extLst>
      <p:ext uri="{BB962C8B-B14F-4D97-AF65-F5344CB8AC3E}">
        <p14:creationId xmlns:p14="http://schemas.microsoft.com/office/powerpoint/2010/main" val="33816582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92104" y="8769152"/>
            <a:ext cx="2985558" cy="502835"/>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3892104" y="8019251"/>
            <a:ext cx="2985558" cy="502835"/>
          </a:xfrm>
          <a:prstGeom prst="rect">
            <a:avLst/>
          </a:prstGeom>
        </p:spPr>
        <p:txBody>
          <a:bodyPr vert="horz" lIns="96634" tIns="48317" rIns="96634" bIns="48317" rtlCol="0"/>
          <a:lstStyle>
            <a:lvl1pPr algn="r">
              <a:defRPr sz="1300"/>
            </a:lvl1pPr>
          </a:lstStyle>
          <a:p>
            <a:fld id="{58087141-04D6-47C7-9B30-CFBA82E50253}" type="datetimeFigureOut">
              <a:rPr lang="en-US" smtClean="0"/>
              <a:t>9/6/2023</a:t>
            </a:fld>
            <a:endParaRPr lang="en-US" dirty="0"/>
          </a:p>
        </p:txBody>
      </p:sp>
      <p:sp>
        <p:nvSpPr>
          <p:cNvPr id="4" name="Slide Image Placeholder 3"/>
          <p:cNvSpPr>
            <a:spLocks noGrp="1" noRot="1" noChangeAspect="1"/>
          </p:cNvSpPr>
          <p:nvPr>
            <p:ph type="sldImg" idx="2"/>
          </p:nvPr>
        </p:nvSpPr>
        <p:spPr>
          <a:xfrm>
            <a:off x="439738" y="250825"/>
            <a:ext cx="6010275" cy="3381375"/>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344488" y="3883481"/>
            <a:ext cx="6239051" cy="5603906"/>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4"/>
            <a:ext cx="6889750" cy="502834"/>
          </a:xfrm>
          <a:prstGeom prst="rect">
            <a:avLst/>
          </a:prstGeom>
        </p:spPr>
        <p:txBody>
          <a:bodyPr vert="horz" lIns="96634" tIns="48317" rIns="96634" bIns="48317" rtlCol="0" anchor="b"/>
          <a:lstStyle>
            <a:lvl1pPr algn="l">
              <a:defRPr lang="en-US"/>
            </a:lvl1pPr>
          </a:lstStyle>
          <a:p>
            <a:endParaRPr lang="en-US" dirty="0"/>
          </a:p>
        </p:txBody>
      </p:sp>
      <p:sp>
        <p:nvSpPr>
          <p:cNvPr id="7" name="Slide Number Placeholder 6"/>
          <p:cNvSpPr>
            <a:spLocks noGrp="1"/>
          </p:cNvSpPr>
          <p:nvPr>
            <p:ph type="sldNum" sz="quarter" idx="5"/>
          </p:nvPr>
        </p:nvSpPr>
        <p:spPr>
          <a:xfrm>
            <a:off x="6406259" y="9519055"/>
            <a:ext cx="481897" cy="502834"/>
          </a:xfrm>
          <a:prstGeom prst="rect">
            <a:avLst/>
          </a:prstGeom>
        </p:spPr>
        <p:txBody>
          <a:bodyPr vert="horz" lIns="96634" tIns="48317" rIns="96634" bIns="48317" rtlCol="0" anchor="b"/>
          <a:lstStyle>
            <a:lvl1pPr algn="r">
              <a:defRPr sz="1100"/>
            </a:lvl1pPr>
          </a:lstStyle>
          <a:p>
            <a:fld id="{50487F27-F4AC-478C-A07B-A71CA0B86259}" type="slidenum">
              <a:rPr lang="en-US" smtClean="0"/>
              <a:pPr/>
              <a:t>‹#›</a:t>
            </a:fld>
            <a:endParaRPr lang="en-US" dirty="0"/>
          </a:p>
        </p:txBody>
      </p:sp>
      <p:sp>
        <p:nvSpPr>
          <p:cNvPr id="8" name="TextBox 7"/>
          <p:cNvSpPr txBox="1"/>
          <p:nvPr/>
        </p:nvSpPr>
        <p:spPr>
          <a:xfrm>
            <a:off x="688975" y="9504126"/>
            <a:ext cx="5519595" cy="472255"/>
          </a:xfrm>
          <a:prstGeom prst="rect">
            <a:avLst/>
          </a:prstGeom>
          <a:noFill/>
        </p:spPr>
        <p:txBody>
          <a:bodyPr wrap="square" lIns="96634" tIns="48317" rIns="96634" bIns="48317" rtlCol="0">
            <a:spAutoFit/>
          </a:bodyPr>
          <a:lstStyle/>
          <a:p>
            <a:pPr algn="ctr"/>
            <a:r>
              <a:rPr lang="en-US" sz="1200" b="1" dirty="0">
                <a:latin typeface="Arial" pitchFamily="34" charset="0"/>
                <a:cs typeface="Arial" pitchFamily="34" charset="0"/>
              </a:rPr>
              <a:t>Speaker notes are for internal use only </a:t>
            </a:r>
            <a:br>
              <a:rPr lang="en-US" sz="1200" b="1" dirty="0">
                <a:latin typeface="Arial" pitchFamily="34" charset="0"/>
                <a:cs typeface="Arial" pitchFamily="34" charset="0"/>
              </a:rPr>
            </a:br>
            <a:r>
              <a:rPr lang="en-US" sz="1200" b="1" dirty="0">
                <a:latin typeface="Arial" pitchFamily="34" charset="0"/>
                <a:cs typeface="Arial" pitchFamily="34" charset="0"/>
              </a:rPr>
              <a:t>and are not to be shown or disseminated outside of AstraZeneca.</a:t>
            </a:r>
          </a:p>
        </p:txBody>
      </p:sp>
    </p:spTree>
    <p:extLst>
      <p:ext uri="{BB962C8B-B14F-4D97-AF65-F5344CB8AC3E}">
        <p14:creationId xmlns:p14="http://schemas.microsoft.com/office/powerpoint/2010/main" val="485681250"/>
      </p:ext>
    </p:extLst>
  </p:cSld>
  <p:clrMap bg1="lt1" tx1="dk1" bg2="lt2" tx2="dk2" accent1="accent1" accent2="accent2" accent3="accent3" accent4="accent4" accent5="accent5" accent6="accent6" hlink="hlink" folHlink="folHlink"/>
  <p:hf dt="0"/>
  <p:notesStyle>
    <a:lvl1pPr marL="171450" indent="-171450" algn="l" defTabSz="914400" rtl="0" eaLnBrk="1" latinLnBrk="0" hangingPunct="1">
      <a:spcBef>
        <a:spcPts val="1000"/>
      </a:spcBef>
      <a:buClr>
        <a:schemeClr val="accent1"/>
      </a:buClr>
      <a:buSzPct val="100000"/>
      <a:buFont typeface="Arial" panose="020B0604020202020204" pitchFamily="34" charset="0"/>
      <a:buChar char="•"/>
      <a:defRPr sz="1000" b="0" kern="1200">
        <a:solidFill>
          <a:schemeClr val="tx1"/>
        </a:solidFill>
        <a:latin typeface="+mn-lt"/>
        <a:ea typeface="+mn-ea"/>
        <a:cs typeface="+mn-cs"/>
      </a:defRPr>
    </a:lvl1pPr>
    <a:lvl2pPr marL="171450" indent="-171450" algn="l" defTabSz="914400" rtl="0" eaLnBrk="1" latinLnBrk="0" hangingPunct="1">
      <a:lnSpc>
        <a:spcPct val="90000"/>
      </a:lnSpc>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2pPr>
    <a:lvl3pPr marL="400050" indent="-171450" algn="l" defTabSz="914400" rtl="0" eaLnBrk="1" latinLnBrk="0" hangingPunct="1">
      <a:lnSpc>
        <a:spcPct val="90000"/>
      </a:lnSpc>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3pPr>
    <a:lvl4pPr marL="628650" indent="-171450" algn="l" defTabSz="914400" rtl="0" eaLnBrk="1" latinLnBrk="0" hangingPunct="1">
      <a:lnSpc>
        <a:spcPct val="90000"/>
      </a:lnSpc>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4pPr>
    <a:lvl5pPr marL="857250" indent="-171450" algn="l" defTabSz="914400" rtl="0" eaLnBrk="1" latinLnBrk="0" hangingPunct="1">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170" userDrawn="1">
          <p15:clr>
            <a:srgbClr val="F26B43"/>
          </p15:clr>
        </p15:guide>
        <p15:guide id="2" orient="horz" pos="2446" userDrawn="1">
          <p15:clr>
            <a:srgbClr val="F26B43"/>
          </p15:clr>
        </p15:guide>
        <p15:guide id="3" orient="horz" pos="158" userDrawn="1">
          <p15:clr>
            <a:srgbClr val="F26B43"/>
          </p15:clr>
        </p15:guide>
        <p15:guide id="4" pos="217" userDrawn="1">
          <p15:clr>
            <a:srgbClr val="F26B43"/>
          </p15:clr>
        </p15:guide>
        <p15:guide id="5" pos="414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50487F27-F4AC-478C-A07B-A71CA0B86259}" type="slidenum">
              <a:rPr lang="en-US" smtClean="0"/>
              <a:pPr/>
              <a:t>0</a:t>
            </a:fld>
            <a:endParaRPr lang="en-US" dirty="0"/>
          </a:p>
        </p:txBody>
      </p:sp>
      <p:sp>
        <p:nvSpPr>
          <p:cNvPr id="7" name="TextBox 6">
            <a:extLst>
              <a:ext uri="{FF2B5EF4-FFF2-40B4-BE49-F238E27FC236}">
                <a16:creationId xmlns:a16="http://schemas.microsoft.com/office/drawing/2014/main" id="{F7175627-BDAF-469B-8CB4-A1049A5A2B01}"/>
              </a:ext>
            </a:extLst>
          </p:cNvPr>
          <p:cNvSpPr txBox="1"/>
          <p:nvPr/>
        </p:nvSpPr>
        <p:spPr>
          <a:xfrm>
            <a:off x="6406258" y="219158"/>
            <a:ext cx="2857011" cy="1015663"/>
          </a:xfrm>
          <a:prstGeom prst="rect">
            <a:avLst/>
          </a:prstGeom>
          <a:noFill/>
          <a:ln w="12700">
            <a:solidFill>
              <a:srgbClr val="FF0000"/>
            </a:solidFill>
          </a:ln>
        </p:spPr>
        <p:txBody>
          <a:bodyPr wrap="square" rtlCol="0">
            <a:spAutoFit/>
          </a:bodyPr>
          <a:lstStyle/>
          <a:p>
            <a:r>
              <a:rPr lang="en-US" sz="1000" dirty="0">
                <a:solidFill>
                  <a:srgbClr val="FF0000"/>
                </a:solidFill>
              </a:rPr>
              <a:t>Comberiati 2018, pg 8-9, Correlations Between Direct and Indirect Challenges</a:t>
            </a:r>
          </a:p>
          <a:p>
            <a:r>
              <a:rPr lang="en-US" sz="1000" dirty="0">
                <a:solidFill>
                  <a:srgbClr val="FF0000"/>
                </a:solidFill>
              </a:rPr>
              <a:t>Chapman 2015, pg 3-4, Methacholine vs Mannitol section </a:t>
            </a:r>
          </a:p>
          <a:p>
            <a:r>
              <a:rPr lang="en-US" sz="1000" dirty="0">
                <a:solidFill>
                  <a:srgbClr val="FF0000"/>
                </a:solidFill>
              </a:rPr>
              <a:t>O’Byrne 2003, pg 2, Direct Acting and Indirect Acting Stimuli, col1, last para &amp; pg 3, para 1</a:t>
            </a:r>
          </a:p>
        </p:txBody>
      </p:sp>
      <p:cxnSp>
        <p:nvCxnSpPr>
          <p:cNvPr id="11" name="Straight Arrow Connector 10">
            <a:extLst>
              <a:ext uri="{FF2B5EF4-FFF2-40B4-BE49-F238E27FC236}">
                <a16:creationId xmlns:a16="http://schemas.microsoft.com/office/drawing/2014/main" id="{BE7AFB5A-48EB-49B5-A1E4-B84CB4B84943}"/>
              </a:ext>
            </a:extLst>
          </p:cNvPr>
          <p:cNvCxnSpPr/>
          <p:nvPr/>
        </p:nvCxnSpPr>
        <p:spPr>
          <a:xfrm flipH="1">
            <a:off x="5979381" y="659958"/>
            <a:ext cx="4268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0EECBFE-C277-4E12-AD77-84A9E22421A1}"/>
              </a:ext>
            </a:extLst>
          </p:cNvPr>
          <p:cNvSpPr txBox="1"/>
          <p:nvPr/>
        </p:nvSpPr>
        <p:spPr>
          <a:xfrm>
            <a:off x="6448116" y="1498030"/>
            <a:ext cx="2540000" cy="553998"/>
          </a:xfrm>
          <a:prstGeom prst="rect">
            <a:avLst/>
          </a:prstGeom>
          <a:noFill/>
          <a:ln w="12700">
            <a:solidFill>
              <a:srgbClr val="FF0000"/>
            </a:solidFill>
          </a:ln>
        </p:spPr>
        <p:txBody>
          <a:bodyPr wrap="square" rtlCol="0">
            <a:spAutoFit/>
          </a:bodyPr>
          <a:lstStyle/>
          <a:p>
            <a:r>
              <a:rPr lang="en-US" sz="1000" dirty="0">
                <a:solidFill>
                  <a:srgbClr val="FF0000"/>
                </a:solidFill>
              </a:rPr>
              <a:t>Comberiati 2018, p 8, Correlations Between Direct and Indirect challenges, lines 7-11 &amp; pg 9, line 1</a:t>
            </a:r>
          </a:p>
        </p:txBody>
      </p:sp>
      <p:cxnSp>
        <p:nvCxnSpPr>
          <p:cNvPr id="14" name="Straight Arrow Connector 13">
            <a:extLst>
              <a:ext uri="{FF2B5EF4-FFF2-40B4-BE49-F238E27FC236}">
                <a16:creationId xmlns:a16="http://schemas.microsoft.com/office/drawing/2014/main" id="{84CBDC0B-DCC2-46CE-B13E-157DC5E97885}"/>
              </a:ext>
            </a:extLst>
          </p:cNvPr>
          <p:cNvCxnSpPr>
            <a:cxnSpLocks/>
            <a:stCxn id="12" idx="1"/>
          </p:cNvCxnSpPr>
          <p:nvPr/>
        </p:nvCxnSpPr>
        <p:spPr>
          <a:xfrm flipH="1" flipV="1">
            <a:off x="5923722" y="1773325"/>
            <a:ext cx="524394" cy="17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501C46C-2972-4D3B-B262-FB4C48300D72}"/>
              </a:ext>
            </a:extLst>
          </p:cNvPr>
          <p:cNvSpPr txBox="1"/>
          <p:nvPr/>
        </p:nvSpPr>
        <p:spPr>
          <a:xfrm>
            <a:off x="6450012" y="2329820"/>
            <a:ext cx="2917786" cy="400110"/>
          </a:xfrm>
          <a:prstGeom prst="rect">
            <a:avLst/>
          </a:prstGeom>
          <a:noFill/>
          <a:ln w="12700">
            <a:solidFill>
              <a:srgbClr val="FF0000"/>
            </a:solidFill>
          </a:ln>
        </p:spPr>
        <p:txBody>
          <a:bodyPr wrap="none" rtlCol="0">
            <a:spAutoFit/>
          </a:bodyPr>
          <a:lstStyle/>
          <a:p>
            <a:r>
              <a:rPr lang="en-US" sz="1000" dirty="0">
                <a:solidFill>
                  <a:srgbClr val="FF0000"/>
                </a:solidFill>
              </a:rPr>
              <a:t>Chapman 2015, pg 3, Methacholine vs Mannitol,</a:t>
            </a:r>
          </a:p>
          <a:p>
            <a:r>
              <a:rPr lang="en-US" sz="1000" dirty="0">
                <a:solidFill>
                  <a:srgbClr val="FF0000"/>
                </a:solidFill>
              </a:rPr>
              <a:t>Lines 1-3 </a:t>
            </a:r>
          </a:p>
        </p:txBody>
      </p:sp>
      <p:cxnSp>
        <p:nvCxnSpPr>
          <p:cNvPr id="18" name="Straight Arrow Connector 17">
            <a:extLst>
              <a:ext uri="{FF2B5EF4-FFF2-40B4-BE49-F238E27FC236}">
                <a16:creationId xmlns:a16="http://schemas.microsoft.com/office/drawing/2014/main" id="{7F21D2F7-632C-419C-8C86-75C94D1BECC5}"/>
              </a:ext>
            </a:extLst>
          </p:cNvPr>
          <p:cNvCxnSpPr>
            <a:stCxn id="15" idx="1"/>
          </p:cNvCxnSpPr>
          <p:nvPr/>
        </p:nvCxnSpPr>
        <p:spPr>
          <a:xfrm flipH="1" flipV="1">
            <a:off x="4826442" y="2502311"/>
            <a:ext cx="1623570" cy="275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97E5494-C58E-4242-B647-5E305A17F6C1}"/>
              </a:ext>
            </a:extLst>
          </p:cNvPr>
          <p:cNvSpPr txBox="1"/>
          <p:nvPr/>
        </p:nvSpPr>
        <p:spPr>
          <a:xfrm>
            <a:off x="-2195512" y="3049955"/>
            <a:ext cx="2540000" cy="707886"/>
          </a:xfrm>
          <a:prstGeom prst="rect">
            <a:avLst/>
          </a:prstGeom>
          <a:noFill/>
          <a:ln w="12700">
            <a:solidFill>
              <a:srgbClr val="FF0000"/>
            </a:solidFill>
          </a:ln>
        </p:spPr>
        <p:txBody>
          <a:bodyPr wrap="square" rtlCol="0">
            <a:spAutoFit/>
          </a:bodyPr>
          <a:lstStyle/>
          <a:p>
            <a:r>
              <a:rPr lang="en-US" sz="1000" dirty="0">
                <a:solidFill>
                  <a:srgbClr val="FF0000"/>
                </a:solidFill>
              </a:rPr>
              <a:t>Notes</a:t>
            </a:r>
          </a:p>
          <a:p>
            <a:r>
              <a:rPr lang="en-US" sz="1000" baseline="30000" dirty="0">
                <a:solidFill>
                  <a:srgbClr val="FF0000"/>
                </a:solidFill>
              </a:rPr>
              <a:t>a </a:t>
            </a:r>
            <a:r>
              <a:rPr lang="en-US" sz="1000" dirty="0">
                <a:solidFill>
                  <a:srgbClr val="FF0000"/>
                </a:solidFill>
              </a:rPr>
              <a:t>Comberiati 2018, p 9, para 2, lines 4-7</a:t>
            </a:r>
          </a:p>
          <a:p>
            <a:r>
              <a:rPr lang="en-US" sz="1000" baseline="30000" dirty="0">
                <a:solidFill>
                  <a:srgbClr val="FF0000"/>
                </a:solidFill>
              </a:rPr>
              <a:t>b </a:t>
            </a:r>
            <a:r>
              <a:rPr lang="en-US" sz="1000" dirty="0">
                <a:solidFill>
                  <a:srgbClr val="FF0000"/>
                </a:solidFill>
              </a:rPr>
              <a:t>Comberiati 2018, p 13, para 2, lines 1-7 &amp; para 3, line 3</a:t>
            </a:r>
          </a:p>
        </p:txBody>
      </p:sp>
      <p:cxnSp>
        <p:nvCxnSpPr>
          <p:cNvPr id="23" name="Straight Arrow Connector 22">
            <a:extLst>
              <a:ext uri="{FF2B5EF4-FFF2-40B4-BE49-F238E27FC236}">
                <a16:creationId xmlns:a16="http://schemas.microsoft.com/office/drawing/2014/main" id="{0F2B2E40-E9B4-404A-8847-1889DAE1B78A}"/>
              </a:ext>
            </a:extLst>
          </p:cNvPr>
          <p:cNvCxnSpPr>
            <a:cxnSpLocks/>
          </p:cNvCxnSpPr>
          <p:nvPr/>
        </p:nvCxnSpPr>
        <p:spPr>
          <a:xfrm>
            <a:off x="344488" y="3345709"/>
            <a:ext cx="30806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3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DDED1-66D3-41BA-9161-54E301147C20}"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2215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50487F27-F4AC-478C-A07B-A71CA0B86259}" type="slidenum">
              <a:rPr lang="en-US" smtClean="0"/>
              <a:pPr/>
              <a:t>2</a:t>
            </a:fld>
            <a:endParaRPr lang="en-US" dirty="0"/>
          </a:p>
        </p:txBody>
      </p:sp>
      <p:sp>
        <p:nvSpPr>
          <p:cNvPr id="7" name="TextBox 6">
            <a:extLst>
              <a:ext uri="{FF2B5EF4-FFF2-40B4-BE49-F238E27FC236}">
                <a16:creationId xmlns:a16="http://schemas.microsoft.com/office/drawing/2014/main" id="{8A3204B4-22E5-4DFD-801C-BE6FF929964F}"/>
              </a:ext>
            </a:extLst>
          </p:cNvPr>
          <p:cNvSpPr txBox="1"/>
          <p:nvPr/>
        </p:nvSpPr>
        <p:spPr>
          <a:xfrm>
            <a:off x="3327400" y="283646"/>
            <a:ext cx="1587500" cy="400110"/>
          </a:xfrm>
          <a:prstGeom prst="rect">
            <a:avLst/>
          </a:prstGeom>
          <a:noFill/>
          <a:ln w="12700">
            <a:solidFill>
              <a:srgbClr val="FF0000"/>
            </a:solidFill>
          </a:ln>
        </p:spPr>
        <p:txBody>
          <a:bodyPr wrap="square" rtlCol="0">
            <a:spAutoFit/>
          </a:bodyPr>
          <a:lstStyle/>
          <a:p>
            <a:r>
              <a:rPr lang="en-US" sz="1000" dirty="0">
                <a:solidFill>
                  <a:srgbClr val="FF0000"/>
                </a:solidFill>
              </a:rPr>
              <a:t>Coates 2017, pg 2, Provocative Dose para </a:t>
            </a:r>
          </a:p>
        </p:txBody>
      </p:sp>
      <p:cxnSp>
        <p:nvCxnSpPr>
          <p:cNvPr id="9" name="Straight Arrow Connector 8">
            <a:extLst>
              <a:ext uri="{FF2B5EF4-FFF2-40B4-BE49-F238E27FC236}">
                <a16:creationId xmlns:a16="http://schemas.microsoft.com/office/drawing/2014/main" id="{964ED6F6-C8D7-441E-812E-75505CFECA8C}"/>
              </a:ext>
            </a:extLst>
          </p:cNvPr>
          <p:cNvCxnSpPr>
            <a:stCxn id="7" idx="2"/>
          </p:cNvCxnSpPr>
          <p:nvPr/>
        </p:nvCxnSpPr>
        <p:spPr>
          <a:xfrm>
            <a:off x="4121150" y="683756"/>
            <a:ext cx="0" cy="4239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539C08-32FB-4C82-B9EB-36E6C146392F}"/>
              </a:ext>
            </a:extLst>
          </p:cNvPr>
          <p:cNvSpPr txBox="1"/>
          <p:nvPr/>
        </p:nvSpPr>
        <p:spPr>
          <a:xfrm>
            <a:off x="6406259" y="1276429"/>
            <a:ext cx="1587500" cy="400110"/>
          </a:xfrm>
          <a:prstGeom prst="rect">
            <a:avLst/>
          </a:prstGeom>
          <a:noFill/>
          <a:ln w="12700">
            <a:solidFill>
              <a:srgbClr val="FF0000"/>
            </a:solidFill>
          </a:ln>
        </p:spPr>
        <p:txBody>
          <a:bodyPr wrap="square" rtlCol="0">
            <a:spAutoFit/>
          </a:bodyPr>
          <a:lstStyle/>
          <a:p>
            <a:r>
              <a:rPr lang="en-US" sz="1000" dirty="0">
                <a:solidFill>
                  <a:srgbClr val="FF0000"/>
                </a:solidFill>
              </a:rPr>
              <a:t>Coates 2017, pg 14, table 6</a:t>
            </a:r>
          </a:p>
        </p:txBody>
      </p:sp>
      <p:sp>
        <p:nvSpPr>
          <p:cNvPr id="11" name="Right Brace 10">
            <a:extLst>
              <a:ext uri="{FF2B5EF4-FFF2-40B4-BE49-F238E27FC236}">
                <a16:creationId xmlns:a16="http://schemas.microsoft.com/office/drawing/2014/main" id="{6C9B5FA5-E8AB-47B0-A324-D72A14B4BA92}"/>
              </a:ext>
            </a:extLst>
          </p:cNvPr>
          <p:cNvSpPr/>
          <p:nvPr/>
        </p:nvSpPr>
        <p:spPr>
          <a:xfrm>
            <a:off x="6184441" y="1087299"/>
            <a:ext cx="152397" cy="77837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ight Brace 13">
            <a:extLst>
              <a:ext uri="{FF2B5EF4-FFF2-40B4-BE49-F238E27FC236}">
                <a16:creationId xmlns:a16="http://schemas.microsoft.com/office/drawing/2014/main" id="{21950782-1ECE-4FE9-BE15-764C14FBC5E4}"/>
              </a:ext>
            </a:extLst>
          </p:cNvPr>
          <p:cNvSpPr/>
          <p:nvPr/>
        </p:nvSpPr>
        <p:spPr>
          <a:xfrm>
            <a:off x="6184441" y="1954878"/>
            <a:ext cx="152397" cy="77837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73477DCC-0AAE-4A01-9E03-2788726F4395}"/>
              </a:ext>
            </a:extLst>
          </p:cNvPr>
          <p:cNvSpPr txBox="1"/>
          <p:nvPr/>
        </p:nvSpPr>
        <p:spPr>
          <a:xfrm>
            <a:off x="6432281" y="2103377"/>
            <a:ext cx="1828830" cy="400110"/>
          </a:xfrm>
          <a:prstGeom prst="rect">
            <a:avLst/>
          </a:prstGeom>
          <a:noFill/>
          <a:ln w="12700">
            <a:solidFill>
              <a:srgbClr val="FF0000"/>
            </a:solidFill>
          </a:ln>
        </p:spPr>
        <p:txBody>
          <a:bodyPr wrap="square" rtlCol="0">
            <a:spAutoFit/>
          </a:bodyPr>
          <a:lstStyle/>
          <a:p>
            <a:r>
              <a:rPr lang="en-US" sz="1000" dirty="0">
                <a:solidFill>
                  <a:srgbClr val="FF0000"/>
                </a:solidFill>
              </a:rPr>
              <a:t>Hallstrand 2018, pg10, para 5, lines 5-6 &amp; pg 11, fig 3</a:t>
            </a:r>
          </a:p>
        </p:txBody>
      </p:sp>
      <p:sp>
        <p:nvSpPr>
          <p:cNvPr id="18" name="TextBox 17">
            <a:extLst>
              <a:ext uri="{FF2B5EF4-FFF2-40B4-BE49-F238E27FC236}">
                <a16:creationId xmlns:a16="http://schemas.microsoft.com/office/drawing/2014/main" id="{EB993516-5BF9-4A05-BF5E-2C3185F237AD}"/>
              </a:ext>
            </a:extLst>
          </p:cNvPr>
          <p:cNvSpPr txBox="1"/>
          <p:nvPr/>
        </p:nvSpPr>
        <p:spPr>
          <a:xfrm>
            <a:off x="2718861" y="2664985"/>
            <a:ext cx="2449710" cy="400110"/>
          </a:xfrm>
          <a:prstGeom prst="rect">
            <a:avLst/>
          </a:prstGeom>
          <a:noFill/>
          <a:ln w="12700">
            <a:solidFill>
              <a:srgbClr val="FF0000"/>
            </a:solidFill>
          </a:ln>
        </p:spPr>
        <p:txBody>
          <a:bodyPr wrap="none" rtlCol="0">
            <a:spAutoFit/>
          </a:bodyPr>
          <a:lstStyle/>
          <a:p>
            <a:r>
              <a:rPr lang="en-US" sz="1000" dirty="0">
                <a:solidFill>
                  <a:srgbClr val="FF0000"/>
                </a:solidFill>
              </a:rPr>
              <a:t>Diver 2021, pg 5, para 2</a:t>
            </a:r>
          </a:p>
          <a:p>
            <a:r>
              <a:rPr lang="en-US" sz="1000" dirty="0">
                <a:solidFill>
                  <a:srgbClr val="FF0000"/>
                </a:solidFill>
              </a:rPr>
              <a:t>Hallstrand 2018, pg 10, para 5, lines 1-2</a:t>
            </a:r>
          </a:p>
        </p:txBody>
      </p:sp>
      <p:cxnSp>
        <p:nvCxnSpPr>
          <p:cNvPr id="20" name="Straight Arrow Connector 19">
            <a:extLst>
              <a:ext uri="{FF2B5EF4-FFF2-40B4-BE49-F238E27FC236}">
                <a16:creationId xmlns:a16="http://schemas.microsoft.com/office/drawing/2014/main" id="{3E5BE65E-EEA6-4AB0-91AF-D53D141F49B1}"/>
              </a:ext>
            </a:extLst>
          </p:cNvPr>
          <p:cNvCxnSpPr/>
          <p:nvPr/>
        </p:nvCxnSpPr>
        <p:spPr>
          <a:xfrm flipV="1">
            <a:off x="4282068" y="2503487"/>
            <a:ext cx="0" cy="1505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FC95D6-4517-4D1D-8363-A8710D39CA09}"/>
              </a:ext>
            </a:extLst>
          </p:cNvPr>
          <p:cNvSpPr txBox="1"/>
          <p:nvPr/>
        </p:nvSpPr>
        <p:spPr>
          <a:xfrm>
            <a:off x="-886484" y="1306150"/>
            <a:ext cx="1289050" cy="553998"/>
          </a:xfrm>
          <a:prstGeom prst="rect">
            <a:avLst/>
          </a:prstGeom>
          <a:noFill/>
          <a:ln w="12700">
            <a:solidFill>
              <a:srgbClr val="FF0000"/>
            </a:solidFill>
          </a:ln>
        </p:spPr>
        <p:txBody>
          <a:bodyPr wrap="square" rtlCol="0">
            <a:spAutoFit/>
          </a:bodyPr>
          <a:lstStyle/>
          <a:p>
            <a:r>
              <a:rPr lang="en-US" sz="1000" dirty="0">
                <a:solidFill>
                  <a:srgbClr val="FF0000"/>
                </a:solidFill>
              </a:rPr>
              <a:t>Coates 2017, pg 2, Direct Challenge Tests para</a:t>
            </a:r>
          </a:p>
        </p:txBody>
      </p:sp>
      <p:cxnSp>
        <p:nvCxnSpPr>
          <p:cNvPr id="23" name="Straight Arrow Connector 22">
            <a:extLst>
              <a:ext uri="{FF2B5EF4-FFF2-40B4-BE49-F238E27FC236}">
                <a16:creationId xmlns:a16="http://schemas.microsoft.com/office/drawing/2014/main" id="{5EFF37CF-D4EA-4C55-B090-43D2839677AA}"/>
              </a:ext>
            </a:extLst>
          </p:cNvPr>
          <p:cNvCxnSpPr>
            <a:stCxn id="21" idx="3"/>
          </p:cNvCxnSpPr>
          <p:nvPr/>
        </p:nvCxnSpPr>
        <p:spPr>
          <a:xfrm flipV="1">
            <a:off x="402566" y="1561171"/>
            <a:ext cx="1329590" cy="219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2ACA9D-CB50-4281-919A-58F5927053DA}"/>
              </a:ext>
            </a:extLst>
          </p:cNvPr>
          <p:cNvSpPr txBox="1"/>
          <p:nvPr/>
        </p:nvSpPr>
        <p:spPr>
          <a:xfrm>
            <a:off x="-1484342" y="2097625"/>
            <a:ext cx="1828830" cy="1015663"/>
          </a:xfrm>
          <a:prstGeom prst="rect">
            <a:avLst/>
          </a:prstGeom>
          <a:noFill/>
          <a:ln w="12700">
            <a:solidFill>
              <a:srgbClr val="FF0000"/>
            </a:solidFill>
          </a:ln>
        </p:spPr>
        <p:txBody>
          <a:bodyPr wrap="square" rtlCol="0">
            <a:spAutoFit/>
          </a:bodyPr>
          <a:lstStyle/>
          <a:p>
            <a:r>
              <a:rPr lang="en-US" sz="1000" dirty="0">
                <a:solidFill>
                  <a:srgbClr val="FF0000"/>
                </a:solidFill>
              </a:rPr>
              <a:t>Hallstrand 2018, pg 10, para 3, lines 4-5</a:t>
            </a:r>
          </a:p>
          <a:p>
            <a:r>
              <a:rPr lang="en-US" sz="1000" dirty="0">
                <a:solidFill>
                  <a:srgbClr val="FF0000"/>
                </a:solidFill>
              </a:rPr>
              <a:t>Comabtieri 2018, pg 8, Correlations Between Direct and Indirect Challenges ( last para) lines 8-10</a:t>
            </a:r>
          </a:p>
        </p:txBody>
      </p:sp>
      <p:cxnSp>
        <p:nvCxnSpPr>
          <p:cNvPr id="26" name="Straight Arrow Connector 25">
            <a:extLst>
              <a:ext uri="{FF2B5EF4-FFF2-40B4-BE49-F238E27FC236}">
                <a16:creationId xmlns:a16="http://schemas.microsoft.com/office/drawing/2014/main" id="{AFCCF6C5-4641-4571-9B37-CA0588292DDF}"/>
              </a:ext>
            </a:extLst>
          </p:cNvPr>
          <p:cNvCxnSpPr>
            <a:stCxn id="24" idx="3"/>
          </p:cNvCxnSpPr>
          <p:nvPr/>
        </p:nvCxnSpPr>
        <p:spPr>
          <a:xfrm flipV="1">
            <a:off x="344488" y="2363983"/>
            <a:ext cx="1469444" cy="2414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79533CC-5CEB-4512-B0E2-3C228E029A23}"/>
              </a:ext>
            </a:extLst>
          </p:cNvPr>
          <p:cNvSpPr txBox="1"/>
          <p:nvPr/>
        </p:nvSpPr>
        <p:spPr>
          <a:xfrm>
            <a:off x="-1727200" y="3190302"/>
            <a:ext cx="2092797" cy="707886"/>
          </a:xfrm>
          <a:prstGeom prst="rect">
            <a:avLst/>
          </a:prstGeom>
          <a:noFill/>
          <a:ln w="12700">
            <a:solidFill>
              <a:srgbClr val="FF0000"/>
            </a:solidFill>
          </a:ln>
        </p:spPr>
        <p:txBody>
          <a:bodyPr wrap="square" rtlCol="0">
            <a:spAutoFit/>
          </a:bodyPr>
          <a:lstStyle/>
          <a:p>
            <a:r>
              <a:rPr lang="en-US" sz="1000" dirty="0">
                <a:solidFill>
                  <a:srgbClr val="FF0000"/>
                </a:solidFill>
              </a:rPr>
              <a:t>Note a: Coates 2017, pg 8,</a:t>
            </a:r>
          </a:p>
          <a:p>
            <a:r>
              <a:rPr lang="en-US" sz="1000" dirty="0">
                <a:solidFill>
                  <a:srgbClr val="FF0000"/>
                </a:solidFill>
              </a:rPr>
              <a:t>Provocative Dose vs Provocative Concentration, para 1, lines 3-5 &amp;</a:t>
            </a:r>
          </a:p>
          <a:p>
            <a:r>
              <a:rPr lang="en-US" sz="1000" dirty="0">
                <a:solidFill>
                  <a:srgbClr val="FF0000"/>
                </a:solidFill>
              </a:rPr>
              <a:t>Para 2, lines 6-8 and 11-13.</a:t>
            </a:r>
          </a:p>
        </p:txBody>
      </p:sp>
      <p:cxnSp>
        <p:nvCxnSpPr>
          <p:cNvPr id="29" name="Straight Arrow Connector 28">
            <a:extLst>
              <a:ext uri="{FF2B5EF4-FFF2-40B4-BE49-F238E27FC236}">
                <a16:creationId xmlns:a16="http://schemas.microsoft.com/office/drawing/2014/main" id="{85A43768-5E2B-4D9A-B0DA-DA4FF2F97460}"/>
              </a:ext>
            </a:extLst>
          </p:cNvPr>
          <p:cNvCxnSpPr>
            <a:stCxn id="27" idx="3"/>
          </p:cNvCxnSpPr>
          <p:nvPr/>
        </p:nvCxnSpPr>
        <p:spPr>
          <a:xfrm flipV="1">
            <a:off x="365597" y="3144955"/>
            <a:ext cx="325779" cy="399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60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50487F27-F4AC-478C-A07B-A71CA0B86259}" type="slidenum">
              <a:rPr lang="en-US" smtClean="0"/>
              <a:pPr/>
              <a:t>3</a:t>
            </a:fld>
            <a:endParaRPr lang="en-US" dirty="0"/>
          </a:p>
        </p:txBody>
      </p:sp>
      <p:sp>
        <p:nvSpPr>
          <p:cNvPr id="7" name="TextBox 6">
            <a:extLst>
              <a:ext uri="{FF2B5EF4-FFF2-40B4-BE49-F238E27FC236}">
                <a16:creationId xmlns:a16="http://schemas.microsoft.com/office/drawing/2014/main" id="{3974BC0C-CEED-426C-B5E3-BF89A028B136}"/>
              </a:ext>
            </a:extLst>
          </p:cNvPr>
          <p:cNvSpPr txBox="1"/>
          <p:nvPr/>
        </p:nvSpPr>
        <p:spPr>
          <a:xfrm>
            <a:off x="3548256" y="3038475"/>
            <a:ext cx="2901756" cy="246221"/>
          </a:xfrm>
          <a:prstGeom prst="rect">
            <a:avLst/>
          </a:prstGeom>
          <a:noFill/>
          <a:ln w="12700">
            <a:solidFill>
              <a:srgbClr val="FF0000"/>
            </a:solidFill>
          </a:ln>
        </p:spPr>
        <p:txBody>
          <a:bodyPr wrap="none" rtlCol="0">
            <a:spAutoFit/>
          </a:bodyPr>
          <a:lstStyle/>
          <a:p>
            <a:r>
              <a:rPr lang="en-US" sz="1000" dirty="0">
                <a:solidFill>
                  <a:srgbClr val="FF0000"/>
                </a:solidFill>
              </a:rPr>
              <a:t>Nair 2017, pg 2, Fig 1 and col 1, para 3 (1.,3.,4.)</a:t>
            </a:r>
          </a:p>
        </p:txBody>
      </p:sp>
      <p:sp>
        <p:nvSpPr>
          <p:cNvPr id="8" name="TextBox 7">
            <a:extLst>
              <a:ext uri="{FF2B5EF4-FFF2-40B4-BE49-F238E27FC236}">
                <a16:creationId xmlns:a16="http://schemas.microsoft.com/office/drawing/2014/main" id="{D892B0B4-2DBA-4FFA-A9AC-FF60397FF03E}"/>
              </a:ext>
            </a:extLst>
          </p:cNvPr>
          <p:cNvSpPr txBox="1"/>
          <p:nvPr/>
        </p:nvSpPr>
        <p:spPr>
          <a:xfrm>
            <a:off x="6102075" y="1257431"/>
            <a:ext cx="1854995" cy="246221"/>
          </a:xfrm>
          <a:prstGeom prst="rect">
            <a:avLst/>
          </a:prstGeom>
          <a:noFill/>
          <a:ln w="12700">
            <a:solidFill>
              <a:srgbClr val="FF0000"/>
            </a:solidFill>
          </a:ln>
        </p:spPr>
        <p:txBody>
          <a:bodyPr wrap="none" rtlCol="0">
            <a:spAutoFit/>
          </a:bodyPr>
          <a:lstStyle/>
          <a:p>
            <a:r>
              <a:rPr lang="en-US" sz="1000" dirty="0">
                <a:solidFill>
                  <a:srgbClr val="FF0000"/>
                </a:solidFill>
              </a:rPr>
              <a:t>B1: Cockcroft 2020 pg 1 col 1</a:t>
            </a:r>
          </a:p>
        </p:txBody>
      </p:sp>
      <p:cxnSp>
        <p:nvCxnSpPr>
          <p:cNvPr id="10" name="Straight Arrow Connector 9">
            <a:extLst>
              <a:ext uri="{FF2B5EF4-FFF2-40B4-BE49-F238E27FC236}">
                <a16:creationId xmlns:a16="http://schemas.microsoft.com/office/drawing/2014/main" id="{FBDC705E-42D4-4125-B24F-246D274E4D91}"/>
              </a:ext>
            </a:extLst>
          </p:cNvPr>
          <p:cNvCxnSpPr/>
          <p:nvPr/>
        </p:nvCxnSpPr>
        <p:spPr>
          <a:xfrm flipH="1">
            <a:off x="5865541" y="1382751"/>
            <a:ext cx="2230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35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50487F27-F4AC-478C-A07B-A71CA0B86259}" type="slidenum">
              <a:rPr lang="en-US" smtClean="0"/>
              <a:pPr/>
              <a:t>4</a:t>
            </a:fld>
            <a:endParaRPr lang="en-US" dirty="0"/>
          </a:p>
        </p:txBody>
      </p:sp>
      <p:sp>
        <p:nvSpPr>
          <p:cNvPr id="7" name="TextBox 6">
            <a:extLst>
              <a:ext uri="{FF2B5EF4-FFF2-40B4-BE49-F238E27FC236}">
                <a16:creationId xmlns:a16="http://schemas.microsoft.com/office/drawing/2014/main" id="{3974BC0C-CEED-426C-B5E3-BF89A028B136}"/>
              </a:ext>
            </a:extLst>
          </p:cNvPr>
          <p:cNvSpPr txBox="1"/>
          <p:nvPr/>
        </p:nvSpPr>
        <p:spPr>
          <a:xfrm>
            <a:off x="3548256" y="3038475"/>
            <a:ext cx="2901756" cy="246221"/>
          </a:xfrm>
          <a:prstGeom prst="rect">
            <a:avLst/>
          </a:prstGeom>
          <a:noFill/>
          <a:ln w="12700">
            <a:solidFill>
              <a:srgbClr val="FF0000"/>
            </a:solidFill>
          </a:ln>
        </p:spPr>
        <p:txBody>
          <a:bodyPr wrap="none" rtlCol="0">
            <a:spAutoFit/>
          </a:bodyPr>
          <a:lstStyle/>
          <a:p>
            <a:r>
              <a:rPr lang="en-US" sz="1000" dirty="0">
                <a:solidFill>
                  <a:srgbClr val="FF0000"/>
                </a:solidFill>
              </a:rPr>
              <a:t>Nair 2017, pg 2, Fig 1 and col 1, para 3 (1.,3.,4.)</a:t>
            </a:r>
          </a:p>
        </p:txBody>
      </p:sp>
      <p:sp>
        <p:nvSpPr>
          <p:cNvPr id="8" name="TextBox 7">
            <a:extLst>
              <a:ext uri="{FF2B5EF4-FFF2-40B4-BE49-F238E27FC236}">
                <a16:creationId xmlns:a16="http://schemas.microsoft.com/office/drawing/2014/main" id="{D892B0B4-2DBA-4FFA-A9AC-FF60397FF03E}"/>
              </a:ext>
            </a:extLst>
          </p:cNvPr>
          <p:cNvSpPr txBox="1"/>
          <p:nvPr/>
        </p:nvSpPr>
        <p:spPr>
          <a:xfrm>
            <a:off x="6102075" y="1257431"/>
            <a:ext cx="1854995" cy="246221"/>
          </a:xfrm>
          <a:prstGeom prst="rect">
            <a:avLst/>
          </a:prstGeom>
          <a:noFill/>
          <a:ln w="12700">
            <a:solidFill>
              <a:srgbClr val="FF0000"/>
            </a:solidFill>
          </a:ln>
        </p:spPr>
        <p:txBody>
          <a:bodyPr wrap="none" rtlCol="0">
            <a:spAutoFit/>
          </a:bodyPr>
          <a:lstStyle/>
          <a:p>
            <a:r>
              <a:rPr lang="en-US" sz="1000" dirty="0">
                <a:solidFill>
                  <a:srgbClr val="FF0000"/>
                </a:solidFill>
              </a:rPr>
              <a:t>B1: Cockcroft 2020 pg 1 col 1</a:t>
            </a:r>
          </a:p>
        </p:txBody>
      </p:sp>
      <p:cxnSp>
        <p:nvCxnSpPr>
          <p:cNvPr id="10" name="Straight Arrow Connector 9">
            <a:extLst>
              <a:ext uri="{FF2B5EF4-FFF2-40B4-BE49-F238E27FC236}">
                <a16:creationId xmlns:a16="http://schemas.microsoft.com/office/drawing/2014/main" id="{FBDC705E-42D4-4125-B24F-246D274E4D91}"/>
              </a:ext>
            </a:extLst>
          </p:cNvPr>
          <p:cNvCxnSpPr/>
          <p:nvPr/>
        </p:nvCxnSpPr>
        <p:spPr>
          <a:xfrm flipH="1">
            <a:off x="5865541" y="1382751"/>
            <a:ext cx="2230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22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17671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9910762" cy="443887"/>
          </a:xfrm>
        </p:spPr>
        <p:txBody>
          <a:bodyPr anchor="b"/>
          <a:lstStyle>
            <a:lvl1pPr marL="0" indent="0">
              <a:spcBef>
                <a:spcPts val="0"/>
              </a:spcBef>
              <a:buNone/>
              <a:defRPr sz="900"/>
            </a:lvl1pPr>
          </a:lstStyle>
          <a:p>
            <a:pPr lvl="0"/>
            <a:r>
              <a:rPr lang="en-US"/>
              <a:t>Click to edit Master text styles</a:t>
            </a:r>
          </a:p>
        </p:txBody>
      </p:sp>
    </p:spTree>
    <p:extLst>
      <p:ext uri="{BB962C8B-B14F-4D97-AF65-F5344CB8AC3E}">
        <p14:creationId xmlns:p14="http://schemas.microsoft.com/office/powerpoint/2010/main" val="193750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a:prstGeom prst="rect">
            <a:avLst/>
          </a:prstGeom>
        </p:spPr>
        <p:txBody>
          <a:bodyPr/>
          <a:lstStyle/>
          <a:p>
            <a:endParaRPr lang="en-GB" dirty="0"/>
          </a:p>
        </p:txBody>
      </p:sp>
    </p:spTree>
    <p:extLst>
      <p:ext uri="{BB962C8B-B14F-4D97-AF65-F5344CB8AC3E}">
        <p14:creationId xmlns:p14="http://schemas.microsoft.com/office/powerpoint/2010/main" val="59328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prstGeom prst="rect">
            <a:avLst/>
          </a:prstGeom>
          <a:noFill/>
        </p:spPr>
        <p:txBody>
          <a:bodyPr/>
          <a:lstStyle>
            <a:lvl1pPr>
              <a:defRPr>
                <a:solidFill>
                  <a:schemeClr val="bg2"/>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19929008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22170491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US"/>
              <a:t>Click to edit Master text styles</a:t>
            </a:r>
          </a:p>
        </p:txBody>
      </p:sp>
    </p:spTree>
    <p:extLst>
      <p:ext uri="{BB962C8B-B14F-4D97-AF65-F5344CB8AC3E}">
        <p14:creationId xmlns:p14="http://schemas.microsoft.com/office/powerpoint/2010/main" val="81188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xfrm>
            <a:off x="11264400" y="6331998"/>
            <a:ext cx="432000" cy="222086"/>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dirty="0"/>
          </a:p>
        </p:txBody>
      </p:sp>
      <p:sp>
        <p:nvSpPr>
          <p:cNvPr id="10" name="Content Placeholder 6">
            <a:extLst>
              <a:ext uri="{FF2B5EF4-FFF2-40B4-BE49-F238E27FC236}">
                <a16:creationId xmlns:a16="http://schemas.microsoft.com/office/drawing/2014/main" id="{CAC87096-F260-406A-9CB5-46FC0F806F76}"/>
              </a:ext>
            </a:extLst>
          </p:cNvPr>
          <p:cNvSpPr>
            <a:spLocks noGrp="1"/>
          </p:cNvSpPr>
          <p:nvPr>
            <p:ph sz="quarter" idx="13"/>
          </p:nvPr>
        </p:nvSpPr>
        <p:spPr>
          <a:xfrm>
            <a:off x="547688" y="6234113"/>
            <a:ext cx="10648950" cy="443887"/>
          </a:xfrm>
        </p:spPr>
        <p:txBody>
          <a:bodyPr vert="horz" lIns="0" tIns="0" rIns="0" bIns="0" rtlCol="0" anchor="b">
            <a:noAutofit/>
          </a:bodyPr>
          <a:lstStyle>
            <a:lvl1pPr>
              <a:defRPr lang="en-US" sz="1100" dirty="0"/>
            </a:lvl1pPr>
          </a:lstStyle>
          <a:p>
            <a:pPr marL="0" lvl="0" indent="0">
              <a:spcBef>
                <a:spcPts val="0"/>
              </a:spcBef>
              <a:buNone/>
            </a:pPr>
            <a:r>
              <a:rPr lang="en-US"/>
              <a:t>Click to edit Master text styles</a:t>
            </a:r>
          </a:p>
        </p:txBody>
      </p:sp>
    </p:spTree>
    <p:extLst>
      <p:ext uri="{BB962C8B-B14F-4D97-AF65-F5344CB8AC3E}">
        <p14:creationId xmlns:p14="http://schemas.microsoft.com/office/powerpoint/2010/main" val="312481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xfrm>
            <a:off x="11264400" y="6331998"/>
            <a:ext cx="432000" cy="222086"/>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dirty="0"/>
          </a:p>
        </p:txBody>
      </p:sp>
      <p:sp>
        <p:nvSpPr>
          <p:cNvPr id="9" name="Content Placeholder 6">
            <a:extLst>
              <a:ext uri="{FF2B5EF4-FFF2-40B4-BE49-F238E27FC236}">
                <a16:creationId xmlns:a16="http://schemas.microsoft.com/office/drawing/2014/main" id="{B07320A4-EB7E-45EC-95A1-3FF279231A2A}"/>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US"/>
              <a:t>Click to edit Master text styles</a:t>
            </a:r>
          </a:p>
        </p:txBody>
      </p:sp>
    </p:spTree>
    <p:extLst>
      <p:ext uri="{BB962C8B-B14F-4D97-AF65-F5344CB8AC3E}">
        <p14:creationId xmlns:p14="http://schemas.microsoft.com/office/powerpoint/2010/main" val="98147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xfrm>
            <a:off x="11264400" y="6331998"/>
            <a:ext cx="432000" cy="222086"/>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dirty="0"/>
          </a:p>
        </p:txBody>
      </p:sp>
      <p:sp>
        <p:nvSpPr>
          <p:cNvPr id="7" name="Content Placeholder 6">
            <a:extLst>
              <a:ext uri="{FF2B5EF4-FFF2-40B4-BE49-F238E27FC236}">
                <a16:creationId xmlns:a16="http://schemas.microsoft.com/office/drawing/2014/main" id="{6F5475F3-7DBF-484D-A716-C31CE98B4A8B}"/>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US"/>
              <a:t>Click to edit Master text styles</a:t>
            </a:r>
          </a:p>
        </p:txBody>
      </p:sp>
    </p:spTree>
    <p:extLst>
      <p:ext uri="{BB962C8B-B14F-4D97-AF65-F5344CB8AC3E}">
        <p14:creationId xmlns:p14="http://schemas.microsoft.com/office/powerpoint/2010/main" val="23626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ACB930-CE3F-4743-B072-2338D7EF26EF}" type="datetime1">
              <a:rPr lang="en-US" smtClean="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264400" y="6331998"/>
            <a:ext cx="432000" cy="222086"/>
          </a:xfrm>
          <a:prstGeom prst="rect">
            <a:avLst/>
          </a:prstGeom>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Tree>
    <p:extLst>
      <p:ext uri="{BB962C8B-B14F-4D97-AF65-F5344CB8AC3E}">
        <p14:creationId xmlns:p14="http://schemas.microsoft.com/office/powerpoint/2010/main" val="15291220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7.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sv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2"/>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5">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6">
                  <a:extLst>
                    <a:ext uri="{96DAC541-7B7A-43D3-8B79-37D633B846F1}">
                      <asvg:svgBlip xmlns:asvg="http://schemas.microsoft.com/office/drawing/2016/SVG/main" r:embed="rId17"/>
                    </a:ext>
                  </a:extLst>
                </a:blip>
              </a:buBlip>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pic>
        <p:nvPicPr>
          <p:cNvPr id="10" name="Picture 9" descr="Logo&#10;&#10;Description automatically generated with medium confidence">
            <a:extLst>
              <a:ext uri="{FF2B5EF4-FFF2-40B4-BE49-F238E27FC236}">
                <a16:creationId xmlns:a16="http://schemas.microsoft.com/office/drawing/2014/main" id="{60128685-1DC7-4FFD-893A-064CB397BD64}"/>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36501"/>
          <a:stretch/>
        </p:blipFill>
        <p:spPr>
          <a:xfrm>
            <a:off x="10931236" y="6278208"/>
            <a:ext cx="1260763" cy="478992"/>
          </a:xfrm>
          <a:prstGeom prst="rect">
            <a:avLst/>
          </a:prstGeom>
        </p:spPr>
      </p:pic>
    </p:spTree>
    <p:extLst>
      <p:ext uri="{BB962C8B-B14F-4D97-AF65-F5344CB8AC3E}">
        <p14:creationId xmlns:p14="http://schemas.microsoft.com/office/powerpoint/2010/main" val="189940088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51" r:id="rId9"/>
    <p:sldLayoutId id="2147483852" r:id="rId10"/>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9"/>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2C9B-45F1-4D47-82AE-1C7DC17381B3}"/>
              </a:ext>
            </a:extLst>
          </p:cNvPr>
          <p:cNvSpPr>
            <a:spLocks noGrp="1"/>
          </p:cNvSpPr>
          <p:nvPr>
            <p:ph type="title"/>
          </p:nvPr>
        </p:nvSpPr>
        <p:spPr/>
        <p:txBody>
          <a:bodyPr>
            <a:normAutofit/>
          </a:bodyPr>
          <a:lstStyle/>
          <a:p>
            <a:r>
              <a:rPr lang="en-GB" dirty="0"/>
              <a:t>Testing methods for airway hyperresponsiveness in asthma</a:t>
            </a:r>
            <a:r>
              <a:rPr lang="en-GB" baseline="30000" dirty="0"/>
              <a:t>1–3</a:t>
            </a:r>
          </a:p>
        </p:txBody>
      </p:sp>
      <p:sp>
        <p:nvSpPr>
          <p:cNvPr id="6" name="Text Placeholder 5">
            <a:extLst>
              <a:ext uri="{FF2B5EF4-FFF2-40B4-BE49-F238E27FC236}">
                <a16:creationId xmlns:a16="http://schemas.microsoft.com/office/drawing/2014/main" id="{5F7C5875-A118-4F18-9F4D-3A0E25C069F2}"/>
              </a:ext>
            </a:extLst>
          </p:cNvPr>
          <p:cNvSpPr>
            <a:spLocks noGrp="1"/>
          </p:cNvSpPr>
          <p:nvPr>
            <p:ph sz="quarter" idx="13"/>
          </p:nvPr>
        </p:nvSpPr>
        <p:spPr>
          <a:xfrm>
            <a:off x="547688" y="6234113"/>
            <a:ext cx="9629559" cy="443887"/>
          </a:xfrm>
        </p:spPr>
        <p:txBody>
          <a:bodyPr/>
          <a:lstStyle/>
          <a:p>
            <a:r>
              <a:rPr lang="en-GB" sz="1000" baseline="30000" dirty="0"/>
              <a:t> </a:t>
            </a:r>
            <a:br>
              <a:rPr lang="en-GB" sz="1000" baseline="30000" dirty="0"/>
            </a:br>
            <a:br>
              <a:rPr lang="en-GB" sz="1000" baseline="30000" dirty="0"/>
            </a:br>
            <a:r>
              <a:rPr lang="en-GB" sz="1000" dirty="0"/>
              <a:t>AMP, adenosine monophosphate; EVH, eucapnic voluntary hyperventilation</a:t>
            </a:r>
          </a:p>
          <a:p>
            <a:r>
              <a:rPr lang="en-GB" sz="1000" dirty="0"/>
              <a:t>1. Chapman DG, Irvin CG. Clin Exp Allergy 2015;45:706–719; 2. Comberiati P, et al. Immunol Allergy Clin North Am 2018;38:545–571; </a:t>
            </a:r>
            <a:br>
              <a:rPr lang="en-GB" sz="1000" dirty="0"/>
            </a:br>
            <a:r>
              <a:rPr lang="en-GB" sz="1000" dirty="0"/>
              <a:t>3. Cockcroft DW. Chest 2010;138(Suppl. 2):18S–24S; 4. Coates AL, et al. Eur Respir J 2017;49:1601526</a:t>
            </a:r>
          </a:p>
        </p:txBody>
      </p:sp>
      <p:sp>
        <p:nvSpPr>
          <p:cNvPr id="54" name="Rectangle 53">
            <a:extLst>
              <a:ext uri="{FF2B5EF4-FFF2-40B4-BE49-F238E27FC236}">
                <a16:creationId xmlns:a16="http://schemas.microsoft.com/office/drawing/2014/main" id="{749A7596-FC41-4826-9F1E-3A3AB16EB65F}"/>
              </a:ext>
            </a:extLst>
          </p:cNvPr>
          <p:cNvSpPr/>
          <p:nvPr/>
        </p:nvSpPr>
        <p:spPr>
          <a:xfrm>
            <a:off x="4487852" y="5283201"/>
            <a:ext cx="3138303" cy="631679"/>
          </a:xfrm>
          <a:prstGeom prst="rect">
            <a:avLst/>
          </a:prstGeom>
          <a:solidFill>
            <a:schemeClr val="bg1">
              <a:lumMod val="95000"/>
            </a:schemeClr>
          </a:solidFill>
          <a:ln>
            <a:gradFill flip="none" rotWithShape="1">
              <a:gsLst>
                <a:gs pos="0">
                  <a:schemeClr val="bg2"/>
                </a:gs>
                <a:gs pos="100000">
                  <a:schemeClr val="accent2"/>
                </a:gs>
              </a:gsLst>
              <a:lin ang="0" scaled="1"/>
              <a:tileRect/>
            </a:gradFill>
          </a:ln>
        </p:spPr>
        <p:style>
          <a:lnRef idx="2">
            <a:schemeClr val="accent4">
              <a:shade val="50000"/>
            </a:schemeClr>
          </a:lnRef>
          <a:fillRef idx="1">
            <a:schemeClr val="accent4"/>
          </a:fillRef>
          <a:effectRef idx="0">
            <a:schemeClr val="accent4"/>
          </a:effectRef>
          <a:fontRef idx="minor">
            <a:schemeClr val="lt1"/>
          </a:fontRef>
        </p:style>
        <p:txBody>
          <a:bodyPr lIns="216000" rIns="432000" rtlCol="0" anchor="ctr"/>
          <a:lstStyle/>
          <a:p>
            <a:pPr algn="ctr"/>
            <a:r>
              <a:rPr lang="en-GB" sz="1200" dirty="0">
                <a:solidFill>
                  <a:schemeClr val="tx1"/>
                </a:solidFill>
              </a:rPr>
              <a:t>Airway hyperresponsiveness testing results should be interpreted alongside clinical aspects of asthma</a:t>
            </a:r>
            <a:r>
              <a:rPr lang="en-GB" sz="1200" baseline="30000" dirty="0">
                <a:solidFill>
                  <a:schemeClr val="tx1"/>
                </a:solidFill>
              </a:rPr>
              <a:t>2,4</a:t>
            </a:r>
          </a:p>
        </p:txBody>
      </p:sp>
      <p:cxnSp>
        <p:nvCxnSpPr>
          <p:cNvPr id="57" name="Connector: Elbow 56">
            <a:extLst>
              <a:ext uri="{FF2B5EF4-FFF2-40B4-BE49-F238E27FC236}">
                <a16:creationId xmlns:a16="http://schemas.microsoft.com/office/drawing/2014/main" id="{AD1D4252-D61D-4129-B472-258CB5421339}"/>
              </a:ext>
            </a:extLst>
          </p:cNvPr>
          <p:cNvCxnSpPr>
            <a:cxnSpLocks/>
            <a:stCxn id="42" idx="2"/>
            <a:endCxn id="54" idx="1"/>
          </p:cNvCxnSpPr>
          <p:nvPr/>
        </p:nvCxnSpPr>
        <p:spPr>
          <a:xfrm rot="16200000" flipH="1">
            <a:off x="3068562" y="4179751"/>
            <a:ext cx="768226" cy="2070353"/>
          </a:xfrm>
          <a:prstGeom prst="bentConnector2">
            <a:avLst/>
          </a:prstGeom>
          <a:ln w="38100">
            <a:solidFill>
              <a:schemeClr val="accent4"/>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401290C0-31B1-41FF-9028-F07722C6F1CF}"/>
              </a:ext>
            </a:extLst>
          </p:cNvPr>
          <p:cNvCxnSpPr>
            <a:cxnSpLocks/>
            <a:stCxn id="48" idx="2"/>
            <a:endCxn id="54" idx="3"/>
          </p:cNvCxnSpPr>
          <p:nvPr/>
        </p:nvCxnSpPr>
        <p:spPr>
          <a:xfrm rot="5400000">
            <a:off x="8260067" y="4196903"/>
            <a:ext cx="768226" cy="2036050"/>
          </a:xfrm>
          <a:prstGeom prst="bentConnector2">
            <a:avLst/>
          </a:prstGeom>
          <a:ln w="38100" cap="sq">
            <a:solidFill>
              <a:schemeClr val="accent2"/>
            </a:solidFill>
            <a:prstDash val="solid"/>
            <a:miter lim="800000"/>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B691989-33E8-4112-8783-0B4B6519F189}"/>
              </a:ext>
            </a:extLst>
          </p:cNvPr>
          <p:cNvGrpSpPr/>
          <p:nvPr/>
        </p:nvGrpSpPr>
        <p:grpSpPr>
          <a:xfrm>
            <a:off x="459442" y="1448999"/>
            <a:ext cx="11863189" cy="3381816"/>
            <a:chOff x="1134530" y="2088928"/>
            <a:chExt cx="10547411" cy="3006729"/>
          </a:xfrm>
        </p:grpSpPr>
        <p:cxnSp>
          <p:nvCxnSpPr>
            <p:cNvPr id="26" name="Connector: Elbow 25">
              <a:extLst>
                <a:ext uri="{FF2B5EF4-FFF2-40B4-BE49-F238E27FC236}">
                  <a16:creationId xmlns:a16="http://schemas.microsoft.com/office/drawing/2014/main" id="{556D4D99-A793-4530-9453-36E71E2DCA03}"/>
                </a:ext>
              </a:extLst>
            </p:cNvPr>
            <p:cNvCxnSpPr>
              <a:cxnSpLocks/>
            </p:cNvCxnSpPr>
            <p:nvPr/>
          </p:nvCxnSpPr>
          <p:spPr>
            <a:xfrm rot="16200000" flipH="1">
              <a:off x="3949205" y="1284433"/>
              <a:ext cx="492387" cy="3600000"/>
            </a:xfrm>
            <a:prstGeom prst="bentConnector3">
              <a:avLst>
                <a:gd name="adj1" fmla="val 50000"/>
              </a:avLst>
            </a:prstGeom>
            <a:ln w="38100">
              <a:solidFill>
                <a:schemeClr val="accent4"/>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8A27304-828C-420B-9081-41DD8D92FD7C}"/>
                </a:ext>
              </a:extLst>
            </p:cNvPr>
            <p:cNvCxnSpPr>
              <a:cxnSpLocks/>
            </p:cNvCxnSpPr>
            <p:nvPr/>
          </p:nvCxnSpPr>
          <p:spPr>
            <a:xfrm rot="5400000">
              <a:off x="7750410" y="1284433"/>
              <a:ext cx="492387" cy="3600000"/>
            </a:xfrm>
            <a:prstGeom prst="bentConnector3">
              <a:avLst>
                <a:gd name="adj1" fmla="val 50000"/>
              </a:avLst>
            </a:prstGeom>
            <a:ln w="38100" cap="sq">
              <a:solidFill>
                <a:schemeClr val="accent2"/>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17C8D9A3-7BAB-49A6-9E2A-F08EB877C111}"/>
                </a:ext>
              </a:extLst>
            </p:cNvPr>
            <p:cNvSpPr/>
            <p:nvPr/>
          </p:nvSpPr>
          <p:spPr>
            <a:xfrm>
              <a:off x="4960176" y="3330627"/>
              <a:ext cx="2271648" cy="1144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4"/>
                </a:buClr>
              </a:pPr>
              <a:r>
                <a:rPr lang="en-GB" b="1" dirty="0">
                  <a:solidFill>
                    <a:schemeClr val="bg1"/>
                  </a:solidFill>
                </a:rPr>
                <a:t>Stimulation of airway smooth muscle and bronchoconstriction</a:t>
              </a:r>
              <a:r>
                <a:rPr lang="en-GB" b="1" baseline="30000" dirty="0">
                  <a:solidFill>
                    <a:schemeClr val="bg1"/>
                  </a:solidFill>
                </a:rPr>
                <a:t>1</a:t>
              </a:r>
            </a:p>
          </p:txBody>
        </p:sp>
        <p:grpSp>
          <p:nvGrpSpPr>
            <p:cNvPr id="5" name="Group 4">
              <a:extLst>
                <a:ext uri="{FF2B5EF4-FFF2-40B4-BE49-F238E27FC236}">
                  <a16:creationId xmlns:a16="http://schemas.microsoft.com/office/drawing/2014/main" id="{291EEF2D-37FF-426C-AD82-12F150675F77}"/>
                </a:ext>
              </a:extLst>
            </p:cNvPr>
            <p:cNvGrpSpPr/>
            <p:nvPr/>
          </p:nvGrpSpPr>
          <p:grpSpPr>
            <a:xfrm>
              <a:off x="1134530" y="2088928"/>
              <a:ext cx="3481766" cy="3006729"/>
              <a:chOff x="654515" y="2088928"/>
              <a:chExt cx="3481766" cy="3006729"/>
            </a:xfrm>
          </p:grpSpPr>
          <p:sp>
            <p:nvSpPr>
              <p:cNvPr id="34" name="Rectangle 33">
                <a:extLst>
                  <a:ext uri="{FF2B5EF4-FFF2-40B4-BE49-F238E27FC236}">
                    <a16:creationId xmlns:a16="http://schemas.microsoft.com/office/drawing/2014/main" id="{9A4DA349-C29F-4DFC-8775-912CBAC05C8C}"/>
                  </a:ext>
                </a:extLst>
              </p:cNvPr>
              <p:cNvSpPr/>
              <p:nvPr/>
            </p:nvSpPr>
            <p:spPr>
              <a:xfrm>
                <a:off x="654516" y="2376928"/>
                <a:ext cx="3481763" cy="461312"/>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 numCol="2" rtlCol="0" anchor="ctr">
                <a:noAutofit/>
              </a:bodyPr>
              <a:lstStyle/>
              <a:p>
                <a:pPr marL="180000" indent="-180000">
                  <a:buClr>
                    <a:schemeClr val="accent4"/>
                  </a:buClr>
                  <a:buFont typeface="Arial" panose="020B0604020202020204" pitchFamily="34" charset="0"/>
                  <a:buChar char="•"/>
                </a:pPr>
                <a:r>
                  <a:rPr lang="en-GB" sz="1200" b="1" dirty="0">
                    <a:solidFill>
                      <a:schemeClr val="bg2"/>
                    </a:solidFill>
                  </a:rPr>
                  <a:t>Methacholine*</a:t>
                </a:r>
                <a:endParaRPr lang="en-GB" sz="1200" b="1" baseline="30000" dirty="0">
                  <a:solidFill>
                    <a:schemeClr val="bg2"/>
                  </a:solidFill>
                </a:endParaRPr>
              </a:p>
              <a:p>
                <a:pPr marL="180000" indent="-180000">
                  <a:buClr>
                    <a:schemeClr val="accent4"/>
                  </a:buClr>
                  <a:buFont typeface="Arial" panose="020B0604020202020204" pitchFamily="34" charset="0"/>
                  <a:buChar char="•"/>
                </a:pPr>
                <a:endParaRPr lang="en-GB" sz="1200" b="1" baseline="30000" dirty="0">
                  <a:solidFill>
                    <a:schemeClr val="bg2"/>
                  </a:solidFill>
                </a:endParaRPr>
              </a:p>
              <a:p>
                <a:pPr marL="180000" indent="-180000">
                  <a:buClr>
                    <a:schemeClr val="accent4"/>
                  </a:buClr>
                  <a:buFont typeface="Arial" panose="020B0604020202020204" pitchFamily="34" charset="0"/>
                  <a:buChar char="•"/>
                </a:pPr>
                <a:r>
                  <a:rPr lang="en-GB" sz="1200" dirty="0">
                    <a:solidFill>
                      <a:schemeClr val="tx1"/>
                    </a:solidFill>
                  </a:rPr>
                  <a:t>Histamine</a:t>
                </a:r>
              </a:p>
            </p:txBody>
          </p:sp>
          <p:sp>
            <p:nvSpPr>
              <p:cNvPr id="35" name="Rectangle 34">
                <a:extLst>
                  <a:ext uri="{FF2B5EF4-FFF2-40B4-BE49-F238E27FC236}">
                    <a16:creationId xmlns:a16="http://schemas.microsoft.com/office/drawing/2014/main" id="{9848E7E4-5FBA-44F5-9D1E-67E174F94D8F}"/>
                  </a:ext>
                </a:extLst>
              </p:cNvPr>
              <p:cNvSpPr/>
              <p:nvPr/>
            </p:nvSpPr>
            <p:spPr>
              <a:xfrm>
                <a:off x="654516" y="2088928"/>
                <a:ext cx="3481763" cy="288000"/>
              </a:xfrm>
              <a:prstGeom prst="rect">
                <a:avLst/>
              </a:prstGeom>
              <a:solidFill>
                <a:schemeClr val="accent4"/>
              </a:solidFill>
              <a:ln w="12700">
                <a:solidFill>
                  <a:schemeClr val="bg2"/>
                </a:solidFill>
              </a:ln>
            </p:spPr>
            <p:style>
              <a:lnRef idx="0">
                <a:scrgbClr r="0" g="0" b="0"/>
              </a:lnRef>
              <a:fillRef idx="0">
                <a:scrgbClr r="0" g="0" b="0"/>
              </a:fillRef>
              <a:effectRef idx="0">
                <a:scrgbClr r="0" g="0" b="0"/>
              </a:effectRef>
              <a:fontRef idx="minor">
                <a:schemeClr val="lt1"/>
              </a:fontRef>
            </p:style>
            <p:txBody>
              <a:bodyPr wrap="square" numCol="1" rtlCol="0" anchor="ctr">
                <a:noAutofit/>
              </a:bodyPr>
              <a:lstStyle/>
              <a:p>
                <a:pPr algn="ctr"/>
                <a:r>
                  <a:rPr lang="en-GB" b="1" dirty="0"/>
                  <a:t>Direct tests</a:t>
                </a:r>
                <a:r>
                  <a:rPr lang="en-GB" b="1" baseline="30000" dirty="0"/>
                  <a:t>1,2</a:t>
                </a:r>
              </a:p>
            </p:txBody>
          </p:sp>
          <p:sp>
            <p:nvSpPr>
              <p:cNvPr id="37" name="Rectangle 36">
                <a:extLst>
                  <a:ext uri="{FF2B5EF4-FFF2-40B4-BE49-F238E27FC236}">
                    <a16:creationId xmlns:a16="http://schemas.microsoft.com/office/drawing/2014/main" id="{29ACB3C8-98AE-489F-9CA1-6FEAA6993828}"/>
                  </a:ext>
                </a:extLst>
              </p:cNvPr>
              <p:cNvSpPr/>
              <p:nvPr/>
            </p:nvSpPr>
            <p:spPr>
              <a:xfrm>
                <a:off x="654515" y="3424516"/>
                <a:ext cx="3481764" cy="460800"/>
              </a:xfrm>
              <a:prstGeom prst="rect">
                <a:avLst/>
              </a:prstGeom>
              <a:solidFill>
                <a:schemeClr val="bg1">
                  <a:lumMod val="95000"/>
                </a:schemeClr>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200" baseline="30000" dirty="0"/>
              </a:p>
            </p:txBody>
          </p:sp>
          <p:sp>
            <p:nvSpPr>
              <p:cNvPr id="38" name="TextBox 37">
                <a:extLst>
                  <a:ext uri="{FF2B5EF4-FFF2-40B4-BE49-F238E27FC236}">
                    <a16:creationId xmlns:a16="http://schemas.microsoft.com/office/drawing/2014/main" id="{379F6012-DBBA-4B4F-88EA-AF5FADEFED32}"/>
                  </a:ext>
                </a:extLst>
              </p:cNvPr>
              <p:cNvSpPr txBox="1"/>
              <p:nvPr/>
            </p:nvSpPr>
            <p:spPr>
              <a:xfrm>
                <a:off x="1166514" y="3531778"/>
                <a:ext cx="1304816" cy="246276"/>
              </a:xfrm>
              <a:prstGeom prst="rect">
                <a:avLst/>
              </a:prstGeom>
              <a:noFill/>
            </p:spPr>
            <p:txBody>
              <a:bodyPr wrap="square" lIns="0" anchor="ctr">
                <a:spAutoFit/>
              </a:bodyPr>
              <a:lstStyle/>
              <a:p>
                <a:r>
                  <a:rPr lang="en-GB" sz="1200" dirty="0"/>
                  <a:t> High sensitivity</a:t>
                </a:r>
                <a:r>
                  <a:rPr lang="en-GB" sz="1200" baseline="30000" dirty="0"/>
                  <a:t>2,3</a:t>
                </a:r>
                <a:endParaRPr lang="en-GB" sz="1200" dirty="0"/>
              </a:p>
            </p:txBody>
          </p:sp>
          <p:pic>
            <p:nvPicPr>
              <p:cNvPr id="39" name="Graphic 38">
                <a:extLst>
                  <a:ext uri="{FF2B5EF4-FFF2-40B4-BE49-F238E27FC236}">
                    <a16:creationId xmlns:a16="http://schemas.microsoft.com/office/drawing/2014/main" id="{DB78E107-0A4C-4B96-ACFF-52488D4DE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297" y="3539827"/>
                <a:ext cx="230178" cy="230178"/>
              </a:xfrm>
              <a:prstGeom prst="rect">
                <a:avLst/>
              </a:prstGeom>
            </p:spPr>
          </p:pic>
          <p:sp>
            <p:nvSpPr>
              <p:cNvPr id="40" name="TextBox 39">
                <a:extLst>
                  <a:ext uri="{FF2B5EF4-FFF2-40B4-BE49-F238E27FC236}">
                    <a16:creationId xmlns:a16="http://schemas.microsoft.com/office/drawing/2014/main" id="{1CB5F1B0-C6D6-47E8-89F1-80E551497701}"/>
                  </a:ext>
                </a:extLst>
              </p:cNvPr>
              <p:cNvSpPr txBox="1"/>
              <p:nvPr/>
            </p:nvSpPr>
            <p:spPr>
              <a:xfrm>
                <a:off x="2815210" y="3531778"/>
                <a:ext cx="1232827" cy="246276"/>
              </a:xfrm>
              <a:prstGeom prst="rect">
                <a:avLst/>
              </a:prstGeom>
              <a:noFill/>
            </p:spPr>
            <p:txBody>
              <a:bodyPr wrap="square" lIns="0" anchor="ctr">
                <a:spAutoFit/>
              </a:bodyPr>
              <a:lstStyle/>
              <a:p>
                <a:r>
                  <a:rPr lang="en-GB" sz="1200" dirty="0"/>
                  <a:t>Low specificity</a:t>
                </a:r>
                <a:r>
                  <a:rPr lang="en-GB" sz="1200" baseline="30000" dirty="0"/>
                  <a:t>2,3</a:t>
                </a:r>
                <a:endParaRPr lang="en-GB" sz="1200" dirty="0"/>
              </a:p>
            </p:txBody>
          </p:sp>
          <p:pic>
            <p:nvPicPr>
              <p:cNvPr id="41" name="Graphic 40">
                <a:extLst>
                  <a:ext uri="{FF2B5EF4-FFF2-40B4-BE49-F238E27FC236}">
                    <a16:creationId xmlns:a16="http://schemas.microsoft.com/office/drawing/2014/main" id="{8A5F5F88-CD23-40D2-9EB3-6CDCB9C3BA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520243" y="3539827"/>
                <a:ext cx="230178" cy="230178"/>
              </a:xfrm>
              <a:prstGeom prst="rect">
                <a:avLst/>
              </a:prstGeom>
            </p:spPr>
          </p:pic>
          <p:sp>
            <p:nvSpPr>
              <p:cNvPr id="42" name="Rectangle 41">
                <a:extLst>
                  <a:ext uri="{FF2B5EF4-FFF2-40B4-BE49-F238E27FC236}">
                    <a16:creationId xmlns:a16="http://schemas.microsoft.com/office/drawing/2014/main" id="{870F5973-5A20-4002-8E98-EF0AB2D2AF53}"/>
                  </a:ext>
                </a:extLst>
              </p:cNvPr>
              <p:cNvSpPr/>
              <p:nvPr/>
            </p:nvSpPr>
            <p:spPr>
              <a:xfrm>
                <a:off x="654515" y="4197422"/>
                <a:ext cx="3481766" cy="898235"/>
              </a:xfrm>
              <a:prstGeom prst="rect">
                <a:avLst/>
              </a:prstGeom>
              <a:solidFill>
                <a:schemeClr val="bg1">
                  <a:lumMod val="95000"/>
                </a:schemeClr>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lIns="900000" rIns="432000" rtlCol="0" anchor="ctr"/>
              <a:lstStyle/>
              <a:p>
                <a:r>
                  <a:rPr lang="en-GB" sz="1200" dirty="0">
                    <a:solidFill>
                      <a:schemeClr val="tx1"/>
                    </a:solidFill>
                  </a:rPr>
                  <a:t>Primary use: </a:t>
                </a:r>
                <a:br>
                  <a:rPr lang="en-GB" sz="1200" dirty="0">
                    <a:solidFill>
                      <a:schemeClr val="tx1"/>
                    </a:solidFill>
                  </a:rPr>
                </a:br>
                <a:r>
                  <a:rPr lang="en-GB" sz="1200" dirty="0">
                    <a:solidFill>
                      <a:schemeClr val="tx1"/>
                    </a:solidFill>
                  </a:rPr>
                  <a:t>To rule </a:t>
                </a:r>
                <a:r>
                  <a:rPr lang="en-GB" sz="1200" u="sng" dirty="0">
                    <a:solidFill>
                      <a:schemeClr val="tx1"/>
                    </a:solidFill>
                  </a:rPr>
                  <a:t>out</a:t>
                </a:r>
                <a:r>
                  <a:rPr lang="en-GB" sz="1200" dirty="0">
                    <a:solidFill>
                      <a:schemeClr val="tx1"/>
                    </a:solidFill>
                  </a:rPr>
                  <a:t> asthma</a:t>
                </a:r>
                <a:r>
                  <a:rPr lang="en-GB" sz="1200" baseline="30000" dirty="0">
                    <a:solidFill>
                      <a:schemeClr val="tx1"/>
                    </a:solidFill>
                  </a:rPr>
                  <a:t>2,3</a:t>
                </a:r>
                <a:endParaRPr lang="en-GB" sz="1200" dirty="0">
                  <a:solidFill>
                    <a:schemeClr val="tx1"/>
                  </a:solidFill>
                </a:endParaRPr>
              </a:p>
              <a:p>
                <a:r>
                  <a:rPr lang="en-GB" sz="1200" dirty="0">
                    <a:solidFill>
                      <a:schemeClr val="tx1"/>
                    </a:solidFill>
                  </a:rPr>
                  <a:t>If the test is negative, a patient is very unlikely to have asthma</a:t>
                </a:r>
                <a:r>
                  <a:rPr lang="en-GB" sz="1200" baseline="30000" dirty="0">
                    <a:solidFill>
                      <a:schemeClr val="tx1"/>
                    </a:solidFill>
                  </a:rPr>
                  <a:t>2,3</a:t>
                </a:r>
              </a:p>
            </p:txBody>
          </p:sp>
          <p:pic>
            <p:nvPicPr>
              <p:cNvPr id="49" name="Graphic 48" descr="Badge Cross with solid fill">
                <a:extLst>
                  <a:ext uri="{FF2B5EF4-FFF2-40B4-BE49-F238E27FC236}">
                    <a16:creationId xmlns:a16="http://schemas.microsoft.com/office/drawing/2014/main" id="{BEB26AA3-E739-492A-BB80-34AFEF9DD3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3201" y="4386320"/>
                <a:ext cx="520440" cy="520440"/>
              </a:xfrm>
              <a:prstGeom prst="rect">
                <a:avLst/>
              </a:prstGeom>
            </p:spPr>
          </p:pic>
          <p:cxnSp>
            <p:nvCxnSpPr>
              <p:cNvPr id="52" name="Straight Arrow Connector 51">
                <a:extLst>
                  <a:ext uri="{FF2B5EF4-FFF2-40B4-BE49-F238E27FC236}">
                    <a16:creationId xmlns:a16="http://schemas.microsoft.com/office/drawing/2014/main" id="{0ED93403-CA8E-41CE-AAE1-306FE51F01B4}"/>
                  </a:ext>
                </a:extLst>
              </p:cNvPr>
              <p:cNvCxnSpPr>
                <a:cxnSpLocks/>
              </p:cNvCxnSpPr>
              <p:nvPr/>
            </p:nvCxnSpPr>
            <p:spPr>
              <a:xfrm>
                <a:off x="2395397" y="3885316"/>
                <a:ext cx="1" cy="312106"/>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EA5A40C5-627E-4B38-804B-8381CBDB02A4}"/>
                </a:ext>
              </a:extLst>
            </p:cNvPr>
            <p:cNvGrpSpPr/>
            <p:nvPr/>
          </p:nvGrpSpPr>
          <p:grpSpPr>
            <a:xfrm>
              <a:off x="7575705" y="2088928"/>
              <a:ext cx="4106236" cy="3006729"/>
              <a:chOff x="8055719" y="2088928"/>
              <a:chExt cx="4106236" cy="3006729"/>
            </a:xfrm>
          </p:grpSpPr>
          <p:sp>
            <p:nvSpPr>
              <p:cNvPr id="48" name="Rectangle 47">
                <a:extLst>
                  <a:ext uri="{FF2B5EF4-FFF2-40B4-BE49-F238E27FC236}">
                    <a16:creationId xmlns:a16="http://schemas.microsoft.com/office/drawing/2014/main" id="{EC1111DF-C827-47CA-91EA-F20AD4D0E2B9}"/>
                  </a:ext>
                </a:extLst>
              </p:cNvPr>
              <p:cNvSpPr/>
              <p:nvPr/>
            </p:nvSpPr>
            <p:spPr>
              <a:xfrm>
                <a:off x="8055721" y="4197422"/>
                <a:ext cx="3481766" cy="898235"/>
              </a:xfrm>
              <a:prstGeom prst="rect">
                <a:avLst/>
              </a:prstGeom>
              <a:solidFill>
                <a:schemeClr val="bg1">
                  <a:lumMod val="95000"/>
                </a:scheme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lIns="900000" rIns="432000" rtlCol="0" anchor="ctr"/>
              <a:lstStyle/>
              <a:p>
                <a:r>
                  <a:rPr lang="en-GB" sz="1200" dirty="0">
                    <a:solidFill>
                      <a:schemeClr val="tx1"/>
                    </a:solidFill>
                  </a:rPr>
                  <a:t>Primary use: </a:t>
                </a:r>
                <a:br>
                  <a:rPr lang="en-GB" sz="1200" dirty="0">
                    <a:solidFill>
                      <a:schemeClr val="tx1"/>
                    </a:solidFill>
                  </a:rPr>
                </a:br>
                <a:r>
                  <a:rPr lang="en-GB" sz="1200" dirty="0">
                    <a:solidFill>
                      <a:schemeClr val="tx1"/>
                    </a:solidFill>
                  </a:rPr>
                  <a:t>To rule </a:t>
                </a:r>
                <a:r>
                  <a:rPr lang="en-GB" sz="1200" u="sng" dirty="0">
                    <a:solidFill>
                      <a:schemeClr val="tx1"/>
                    </a:solidFill>
                  </a:rPr>
                  <a:t>in </a:t>
                </a:r>
                <a:r>
                  <a:rPr lang="en-GB" sz="1200" dirty="0">
                    <a:solidFill>
                      <a:schemeClr val="tx1"/>
                    </a:solidFill>
                  </a:rPr>
                  <a:t>asthma</a:t>
                </a:r>
                <a:r>
                  <a:rPr lang="en-GB" sz="1200" baseline="30000" dirty="0">
                    <a:solidFill>
                      <a:schemeClr val="tx1"/>
                    </a:solidFill>
                  </a:rPr>
                  <a:t>2–4</a:t>
                </a:r>
                <a:endParaRPr lang="en-GB" sz="1200" dirty="0">
                  <a:solidFill>
                    <a:schemeClr val="tx1"/>
                  </a:solidFill>
                  <a:highlight>
                    <a:srgbClr val="FFFF00"/>
                  </a:highlight>
                </a:endParaRPr>
              </a:p>
            </p:txBody>
          </p:sp>
          <p:sp>
            <p:nvSpPr>
              <p:cNvPr id="32" name="Rectangle 31">
                <a:extLst>
                  <a:ext uri="{FF2B5EF4-FFF2-40B4-BE49-F238E27FC236}">
                    <a16:creationId xmlns:a16="http://schemas.microsoft.com/office/drawing/2014/main" id="{20C3AF2F-3E2A-487A-B9C0-607C1C2F4936}"/>
                  </a:ext>
                </a:extLst>
              </p:cNvPr>
              <p:cNvSpPr/>
              <p:nvPr/>
            </p:nvSpPr>
            <p:spPr>
              <a:xfrm>
                <a:off x="8055719" y="2376928"/>
                <a:ext cx="3481763" cy="461312"/>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numCol="3" spcCol="72000" rtlCol="0" anchor="t">
                <a:noAutofit/>
              </a:bodyPr>
              <a:lstStyle/>
              <a:p>
                <a:pPr marL="180000" indent="-180000">
                  <a:buClr>
                    <a:schemeClr val="accent2"/>
                  </a:buClr>
                  <a:buFont typeface="Arial" panose="020B0604020202020204" pitchFamily="34" charset="0"/>
                  <a:buChar char="•"/>
                </a:pPr>
                <a:endParaRPr lang="en-GB" sz="1400" dirty="0">
                  <a:solidFill>
                    <a:schemeClr val="tx1"/>
                  </a:solidFill>
                </a:endParaRPr>
              </a:p>
            </p:txBody>
          </p:sp>
          <p:sp>
            <p:nvSpPr>
              <p:cNvPr id="33" name="Rectangle 32">
                <a:extLst>
                  <a:ext uri="{FF2B5EF4-FFF2-40B4-BE49-F238E27FC236}">
                    <a16:creationId xmlns:a16="http://schemas.microsoft.com/office/drawing/2014/main" id="{EEBECA80-CE76-4FEB-B9E8-BF2B49B203E8}"/>
                  </a:ext>
                </a:extLst>
              </p:cNvPr>
              <p:cNvSpPr/>
              <p:nvPr/>
            </p:nvSpPr>
            <p:spPr>
              <a:xfrm>
                <a:off x="8055719" y="2088928"/>
                <a:ext cx="3481764" cy="2880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b="1" dirty="0"/>
                  <a:t>Indirect tests</a:t>
                </a:r>
                <a:r>
                  <a:rPr lang="en-GB" b="1" baseline="30000" dirty="0"/>
                  <a:t>1,2</a:t>
                </a:r>
                <a:endParaRPr lang="en-GB" b="1" dirty="0"/>
              </a:p>
            </p:txBody>
          </p:sp>
          <p:sp>
            <p:nvSpPr>
              <p:cNvPr id="43" name="Rectangle 42">
                <a:extLst>
                  <a:ext uri="{FF2B5EF4-FFF2-40B4-BE49-F238E27FC236}">
                    <a16:creationId xmlns:a16="http://schemas.microsoft.com/office/drawing/2014/main" id="{25DCA9B4-0FCB-4D04-BF2F-FD4832C80922}"/>
                  </a:ext>
                </a:extLst>
              </p:cNvPr>
              <p:cNvSpPr/>
              <p:nvPr/>
            </p:nvSpPr>
            <p:spPr>
              <a:xfrm>
                <a:off x="8055721" y="3424516"/>
                <a:ext cx="3481764" cy="460800"/>
              </a:xfrm>
              <a:prstGeom prst="rect">
                <a:avLst/>
              </a:prstGeom>
              <a:solidFill>
                <a:schemeClr val="bg1">
                  <a:lumMod val="95000"/>
                </a:scheme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200" baseline="30000" dirty="0"/>
              </a:p>
            </p:txBody>
          </p:sp>
          <p:sp>
            <p:nvSpPr>
              <p:cNvPr id="44" name="TextBox 43">
                <a:extLst>
                  <a:ext uri="{FF2B5EF4-FFF2-40B4-BE49-F238E27FC236}">
                    <a16:creationId xmlns:a16="http://schemas.microsoft.com/office/drawing/2014/main" id="{50B7E396-34D8-47AA-A038-FF15675DA7AA}"/>
                  </a:ext>
                </a:extLst>
              </p:cNvPr>
              <p:cNvSpPr txBox="1"/>
              <p:nvPr/>
            </p:nvSpPr>
            <p:spPr>
              <a:xfrm>
                <a:off x="8567720" y="3531778"/>
                <a:ext cx="1304816" cy="246276"/>
              </a:xfrm>
              <a:prstGeom prst="rect">
                <a:avLst/>
              </a:prstGeom>
              <a:noFill/>
            </p:spPr>
            <p:txBody>
              <a:bodyPr wrap="square" lIns="0" anchor="ctr">
                <a:spAutoFit/>
              </a:bodyPr>
              <a:lstStyle/>
              <a:p>
                <a:r>
                  <a:rPr lang="en-GB" sz="1200" dirty="0"/>
                  <a:t> Low sensitivity</a:t>
                </a:r>
                <a:r>
                  <a:rPr lang="en-GB" sz="1200" baseline="30000" dirty="0"/>
                  <a:t>2,3</a:t>
                </a:r>
                <a:endParaRPr lang="en-GB" sz="1200" dirty="0"/>
              </a:p>
            </p:txBody>
          </p:sp>
          <p:pic>
            <p:nvPicPr>
              <p:cNvPr id="45" name="Graphic 44">
                <a:extLst>
                  <a:ext uri="{FF2B5EF4-FFF2-40B4-BE49-F238E27FC236}">
                    <a16:creationId xmlns:a16="http://schemas.microsoft.com/office/drawing/2014/main" id="{438ACB77-E3C5-4EF4-B37A-C28B979FCB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8304504" y="3539827"/>
                <a:ext cx="230178" cy="230178"/>
              </a:xfrm>
              <a:prstGeom prst="rect">
                <a:avLst/>
              </a:prstGeom>
            </p:spPr>
          </p:pic>
          <p:sp>
            <p:nvSpPr>
              <p:cNvPr id="46" name="TextBox 45">
                <a:extLst>
                  <a:ext uri="{FF2B5EF4-FFF2-40B4-BE49-F238E27FC236}">
                    <a16:creationId xmlns:a16="http://schemas.microsoft.com/office/drawing/2014/main" id="{FE32A830-DEB5-47C9-9932-2ACF2A6836F7}"/>
                  </a:ext>
                </a:extLst>
              </p:cNvPr>
              <p:cNvSpPr txBox="1"/>
              <p:nvPr/>
            </p:nvSpPr>
            <p:spPr>
              <a:xfrm>
                <a:off x="10216416" y="3531778"/>
                <a:ext cx="1232827" cy="246276"/>
              </a:xfrm>
              <a:prstGeom prst="rect">
                <a:avLst/>
              </a:prstGeom>
              <a:noFill/>
            </p:spPr>
            <p:txBody>
              <a:bodyPr wrap="square" lIns="0" anchor="ctr">
                <a:spAutoFit/>
              </a:bodyPr>
              <a:lstStyle/>
              <a:p>
                <a:r>
                  <a:rPr lang="en-GB" sz="1200" dirty="0"/>
                  <a:t>High specificity</a:t>
                </a:r>
                <a:r>
                  <a:rPr lang="en-GB" sz="1200" baseline="30000" dirty="0"/>
                  <a:t>2,3</a:t>
                </a:r>
                <a:endParaRPr lang="en-GB" sz="1200" dirty="0"/>
              </a:p>
            </p:txBody>
          </p:sp>
          <p:pic>
            <p:nvPicPr>
              <p:cNvPr id="47" name="Graphic 46">
                <a:extLst>
                  <a:ext uri="{FF2B5EF4-FFF2-40B4-BE49-F238E27FC236}">
                    <a16:creationId xmlns:a16="http://schemas.microsoft.com/office/drawing/2014/main" id="{D99226F0-6847-41AA-8525-4D939A84A1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21450" y="3539827"/>
                <a:ext cx="230178" cy="230178"/>
              </a:xfrm>
              <a:prstGeom prst="rect">
                <a:avLst/>
              </a:prstGeom>
            </p:spPr>
          </p:pic>
          <p:pic>
            <p:nvPicPr>
              <p:cNvPr id="50" name="Graphic 49" descr="Badge Tick1 with solid fill">
                <a:extLst>
                  <a:ext uri="{FF2B5EF4-FFF2-40B4-BE49-F238E27FC236}">
                    <a16:creationId xmlns:a16="http://schemas.microsoft.com/office/drawing/2014/main" id="{95338319-1C97-400D-9144-CC3803E662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94407" y="4386320"/>
                <a:ext cx="520440" cy="520440"/>
              </a:xfrm>
              <a:prstGeom prst="rect">
                <a:avLst/>
              </a:prstGeom>
            </p:spPr>
          </p:pic>
          <p:cxnSp>
            <p:nvCxnSpPr>
              <p:cNvPr id="51" name="Straight Arrow Connector 50">
                <a:extLst>
                  <a:ext uri="{FF2B5EF4-FFF2-40B4-BE49-F238E27FC236}">
                    <a16:creationId xmlns:a16="http://schemas.microsoft.com/office/drawing/2014/main" id="{222827BF-4094-47C6-BC76-4C7D5B3B9D08}"/>
                  </a:ext>
                </a:extLst>
              </p:cNvPr>
              <p:cNvCxnSpPr>
                <a:cxnSpLocks/>
              </p:cNvCxnSpPr>
              <p:nvPr/>
            </p:nvCxnSpPr>
            <p:spPr>
              <a:xfrm>
                <a:off x="9796603" y="3885316"/>
                <a:ext cx="1" cy="31210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B912F35F-84A1-4110-9DB2-BBB6FC1AF799}"/>
                  </a:ext>
                </a:extLst>
              </p:cNvPr>
              <p:cNvSpPr/>
              <p:nvPr/>
            </p:nvSpPr>
            <p:spPr>
              <a:xfrm>
                <a:off x="8055719" y="2376928"/>
                <a:ext cx="4106236" cy="461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3" spcCol="72000" rtlCol="0" anchor="t">
                <a:noAutofit/>
              </a:bodyPr>
              <a:lstStyle/>
              <a:p>
                <a:pPr marL="180000" indent="-180000">
                  <a:buClr>
                    <a:schemeClr val="accent2"/>
                  </a:buClr>
                  <a:buFont typeface="Arial" panose="020B0604020202020204" pitchFamily="34" charset="0"/>
                  <a:buChar char="•"/>
                </a:pPr>
                <a:r>
                  <a:rPr lang="en-GB" sz="1200" b="1" dirty="0">
                    <a:solidFill>
                      <a:schemeClr val="accent2"/>
                    </a:solidFill>
                  </a:rPr>
                  <a:t>Mannitol*</a:t>
                </a:r>
              </a:p>
              <a:p>
                <a:pPr marL="180000" indent="-180000">
                  <a:buClr>
                    <a:schemeClr val="accent2"/>
                  </a:buClr>
                  <a:buFont typeface="Arial" panose="020B0604020202020204" pitchFamily="34" charset="0"/>
                  <a:buChar char="•"/>
                </a:pPr>
                <a:r>
                  <a:rPr lang="en-GB" sz="1200" dirty="0">
                    <a:solidFill>
                      <a:schemeClr val="tx1"/>
                    </a:solidFill>
                  </a:rPr>
                  <a:t>Hypertonic saline</a:t>
                </a:r>
              </a:p>
              <a:p>
                <a:pPr>
                  <a:buClr>
                    <a:schemeClr val="accent2"/>
                  </a:buClr>
                </a:pPr>
                <a:endParaRPr lang="en-GB" sz="1200" dirty="0">
                  <a:solidFill>
                    <a:schemeClr val="tx1"/>
                  </a:solidFill>
                </a:endParaRPr>
              </a:p>
              <a:p>
                <a:pPr marL="180000" indent="-180000">
                  <a:buClr>
                    <a:schemeClr val="accent2"/>
                  </a:buClr>
                  <a:buFont typeface="Arial" panose="020B0604020202020204" pitchFamily="34" charset="0"/>
                  <a:buChar char="•"/>
                </a:pPr>
                <a:r>
                  <a:rPr lang="en-GB" sz="1200" dirty="0">
                    <a:solidFill>
                      <a:schemeClr val="tx1"/>
                    </a:solidFill>
                  </a:rPr>
                  <a:t>AMP 	</a:t>
                </a:r>
              </a:p>
              <a:p>
                <a:pPr marL="180000" indent="-180000">
                  <a:buClr>
                    <a:schemeClr val="accent2"/>
                  </a:buClr>
                  <a:buFont typeface="Arial" panose="020B0604020202020204" pitchFamily="34" charset="0"/>
                  <a:buChar char="•"/>
                </a:pPr>
                <a:r>
                  <a:rPr lang="en-GB" sz="1200" dirty="0">
                    <a:solidFill>
                      <a:schemeClr val="tx1"/>
                    </a:solidFill>
                  </a:rPr>
                  <a:t>Exercise challenge</a:t>
                </a:r>
              </a:p>
              <a:p>
                <a:pPr marL="180000" indent="-180000">
                  <a:buClr>
                    <a:schemeClr val="accent2"/>
                  </a:buClr>
                  <a:buFont typeface="Arial" panose="020B0604020202020204" pitchFamily="34" charset="0"/>
                  <a:buChar char="•"/>
                </a:pPr>
                <a:endParaRPr lang="en-GB" sz="1200" dirty="0">
                  <a:solidFill>
                    <a:schemeClr val="tx1"/>
                  </a:solidFill>
                </a:endParaRPr>
              </a:p>
              <a:p>
                <a:pPr marL="180000" indent="-180000">
                  <a:buClr>
                    <a:schemeClr val="accent2"/>
                  </a:buClr>
                  <a:buFont typeface="Arial" panose="020B0604020202020204" pitchFamily="34" charset="0"/>
                  <a:buChar char="•"/>
                </a:pPr>
                <a:r>
                  <a:rPr lang="en-GB" sz="1200" dirty="0">
                    <a:solidFill>
                      <a:schemeClr val="tx1"/>
                    </a:solidFill>
                  </a:rPr>
                  <a:t>EVH</a:t>
                </a:r>
              </a:p>
              <a:p>
                <a:pPr marL="180000" indent="-180000">
                  <a:buClr>
                    <a:schemeClr val="accent2"/>
                  </a:buClr>
                  <a:buFont typeface="Arial" panose="020B0604020202020204" pitchFamily="34" charset="0"/>
                  <a:buChar char="•"/>
                </a:pPr>
                <a:endParaRPr lang="en-GB" sz="1200" dirty="0">
                  <a:solidFill>
                    <a:schemeClr val="tx1"/>
                  </a:solidFill>
                </a:endParaRPr>
              </a:p>
            </p:txBody>
          </p:sp>
        </p:grpSp>
      </p:grpSp>
      <p:sp>
        <p:nvSpPr>
          <p:cNvPr id="3" name="TextBox 2">
            <a:extLst>
              <a:ext uri="{FF2B5EF4-FFF2-40B4-BE49-F238E27FC236}">
                <a16:creationId xmlns:a16="http://schemas.microsoft.com/office/drawing/2014/main" id="{9D31233D-648F-9933-FADB-AA4A2932D8C2}"/>
              </a:ext>
            </a:extLst>
          </p:cNvPr>
          <p:cNvSpPr txBox="1"/>
          <p:nvPr/>
        </p:nvSpPr>
        <p:spPr>
          <a:xfrm>
            <a:off x="547688" y="6678000"/>
            <a:ext cx="9358652" cy="215444"/>
          </a:xfrm>
          <a:prstGeom prst="rect">
            <a:avLst/>
          </a:prstGeom>
          <a:noFill/>
        </p:spPr>
        <p:txBody>
          <a:bodyPr wrap="none" rtlCol="0">
            <a:spAutoFit/>
          </a:bodyPr>
          <a:lstStyle/>
          <a:p>
            <a:r>
              <a:rPr lang="en-GB" sz="800" dirty="0"/>
              <a:t>Veeva ID: GB-48355; date of preparation: September 2023. © 2023 AstraZeneca. All Rights Reserved. This information is intended for healthcare professionals only. EpiCentral is sponsored and developed by AstraZeneca. </a:t>
            </a:r>
          </a:p>
        </p:txBody>
      </p:sp>
    </p:spTree>
    <p:extLst>
      <p:ext uri="{BB962C8B-B14F-4D97-AF65-F5344CB8AC3E}">
        <p14:creationId xmlns:p14="http://schemas.microsoft.com/office/powerpoint/2010/main" val="199338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48282" y="180000"/>
            <a:ext cx="8640000" cy="720000"/>
          </a:xfrm>
        </p:spPr>
        <p:txBody>
          <a:bodyPr/>
          <a:lstStyle/>
          <a:p>
            <a:r>
              <a:rPr lang="en-GB" dirty="0"/>
              <a:t>Airway hyperresponsiveness and airway inflammation</a:t>
            </a:r>
            <a:endParaRPr lang="en-GB" baseline="30000" dirty="0"/>
          </a:p>
        </p:txBody>
      </p:sp>
      <p:sp>
        <p:nvSpPr>
          <p:cNvPr id="5" name="Text Placeholder 2">
            <a:extLst>
              <a:ext uri="{FF2B5EF4-FFF2-40B4-BE49-F238E27FC236}">
                <a16:creationId xmlns:a16="http://schemas.microsoft.com/office/drawing/2014/main" id="{23E89ADF-2085-439E-86A9-82DC586F35FC}"/>
              </a:ext>
            </a:extLst>
          </p:cNvPr>
          <p:cNvSpPr txBox="1">
            <a:spLocks/>
          </p:cNvSpPr>
          <p:nvPr/>
        </p:nvSpPr>
        <p:spPr>
          <a:xfrm>
            <a:off x="3017939" y="1346544"/>
            <a:ext cx="6156121" cy="545779"/>
          </a:xfrm>
          <a:prstGeom prst="rect">
            <a:avLst/>
          </a:prstGeom>
          <a:solidFill>
            <a:schemeClr val="tx2"/>
          </a:solidFill>
          <a:ln w="12700">
            <a:solidFill>
              <a:schemeClr val="tx2"/>
            </a:solidFill>
          </a:ln>
        </p:spPr>
        <p:txBody>
          <a:bodyPr anchor="ctr">
            <a:no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8DC53E"/>
              </a:buClr>
              <a:buSzTx/>
              <a:buFont typeface="Arial" panose="020B0604020202020204" pitchFamily="34" charset="0"/>
              <a:buNone/>
              <a:tabLst/>
              <a:defRPr/>
            </a:pPr>
            <a:r>
              <a:rPr kumimoji="0" lang="en-GB" sz="1600" b="1" i="0" u="none" strike="noStrike" kern="1200" cap="none" spc="0" normalizeH="0" baseline="0" dirty="0">
                <a:ln>
                  <a:noFill/>
                </a:ln>
                <a:solidFill>
                  <a:schemeClr val="bg1"/>
                </a:solidFill>
                <a:effectLst/>
                <a:uLnTx/>
                <a:uFillTx/>
                <a:latin typeface="Calibri"/>
                <a:ea typeface="+mn-ea"/>
                <a:cs typeface="Arial" panose="020B0604020202020204" pitchFamily="34" charset="0"/>
              </a:rPr>
              <a:t>Airway hyperresponsiveness to an indirect bronchial challenge test, such as mannitol, mimics active airway inflammation</a:t>
            </a:r>
            <a:r>
              <a:rPr kumimoji="0" lang="en-GB" sz="1600" b="1" i="0" u="none" strike="noStrike" kern="1200" cap="none" spc="0" normalizeH="0" baseline="30000" dirty="0">
                <a:ln>
                  <a:noFill/>
                </a:ln>
                <a:solidFill>
                  <a:schemeClr val="bg1"/>
                </a:solidFill>
                <a:effectLst/>
                <a:uLnTx/>
                <a:uFillTx/>
                <a:latin typeface="Calibri"/>
                <a:ea typeface="+mn-ea"/>
                <a:cs typeface="Arial" panose="020B0604020202020204" pitchFamily="34" charset="0"/>
              </a:rPr>
              <a:t>1,2</a:t>
            </a:r>
            <a:endParaRPr kumimoji="0" lang="en-GB" sz="1600" b="1" i="0" u="none" strike="noStrike" kern="1200" cap="none" spc="0" normalizeH="0" baseline="0" dirty="0">
              <a:ln>
                <a:noFill/>
              </a:ln>
              <a:solidFill>
                <a:schemeClr val="bg1"/>
              </a:solidFill>
              <a:effectLst/>
              <a:uLnTx/>
              <a:uFillTx/>
              <a:latin typeface="Calibri"/>
              <a:ea typeface="+mn-ea"/>
              <a:cs typeface="Arial" panose="020B0604020202020204" pitchFamily="34" charset="0"/>
            </a:endParaRPr>
          </a:p>
        </p:txBody>
      </p:sp>
      <p:pic>
        <p:nvPicPr>
          <p:cNvPr id="24" name="Picture 23" descr="AHR mechanisms II (1).png">
            <a:extLst>
              <a:ext uri="{FF2B5EF4-FFF2-40B4-BE49-F238E27FC236}">
                <a16:creationId xmlns:a16="http://schemas.microsoft.com/office/drawing/2014/main" id="{B5CBFCBF-7615-4B0E-BBD6-AC6866B4B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1" t="10044" r="415" b="27531"/>
          <a:stretch/>
        </p:blipFill>
        <p:spPr>
          <a:xfrm>
            <a:off x="923409" y="1997098"/>
            <a:ext cx="10003186" cy="4341790"/>
          </a:xfrm>
          <a:custGeom>
            <a:avLst/>
            <a:gdLst>
              <a:gd name="connsiteX0" fmla="*/ 3603904 w 9255540"/>
              <a:gd name="connsiteY0" fmla="*/ 3218429 h 4017281"/>
              <a:gd name="connsiteX1" fmla="*/ 3603904 w 9255540"/>
              <a:gd name="connsiteY1" fmla="*/ 3656579 h 4017281"/>
              <a:gd name="connsiteX2" fmla="*/ 4325424 w 9255540"/>
              <a:gd name="connsiteY2" fmla="*/ 3656579 h 4017281"/>
              <a:gd name="connsiteX3" fmla="*/ 4325424 w 9255540"/>
              <a:gd name="connsiteY3" fmla="*/ 3218429 h 4017281"/>
              <a:gd name="connsiteX4" fmla="*/ 2992784 w 9255540"/>
              <a:gd name="connsiteY4" fmla="*/ 1474603 h 4017281"/>
              <a:gd name="connsiteX5" fmla="*/ 2992784 w 9255540"/>
              <a:gd name="connsiteY5" fmla="*/ 1983531 h 4017281"/>
              <a:gd name="connsiteX6" fmla="*/ 3249099 w 9255540"/>
              <a:gd name="connsiteY6" fmla="*/ 1983531 h 4017281"/>
              <a:gd name="connsiteX7" fmla="*/ 3249099 w 9255540"/>
              <a:gd name="connsiteY7" fmla="*/ 2160848 h 4017281"/>
              <a:gd name="connsiteX8" fmla="*/ 3995548 w 9255540"/>
              <a:gd name="connsiteY8" fmla="*/ 2160848 h 4017281"/>
              <a:gd name="connsiteX9" fmla="*/ 3995548 w 9255540"/>
              <a:gd name="connsiteY9" fmla="*/ 2585788 h 4017281"/>
              <a:gd name="connsiteX10" fmla="*/ 4470680 w 9255540"/>
              <a:gd name="connsiteY10" fmla="*/ 2585788 h 4017281"/>
              <a:gd name="connsiteX11" fmla="*/ 4470680 w 9255540"/>
              <a:gd name="connsiteY11" fmla="*/ 2160848 h 4017281"/>
              <a:gd name="connsiteX12" fmla="*/ 4804055 w 9255540"/>
              <a:gd name="connsiteY12" fmla="*/ 2160848 h 4017281"/>
              <a:gd name="connsiteX13" fmla="*/ 4804055 w 9255540"/>
              <a:gd name="connsiteY13" fmla="*/ 1983532 h 4017281"/>
              <a:gd name="connsiteX14" fmla="*/ 5405248 w 9255540"/>
              <a:gd name="connsiteY14" fmla="*/ 1983532 h 4017281"/>
              <a:gd name="connsiteX15" fmla="*/ 5405248 w 9255540"/>
              <a:gd name="connsiteY15" fmla="*/ 1785768 h 4017281"/>
              <a:gd name="connsiteX16" fmla="*/ 4804055 w 9255540"/>
              <a:gd name="connsiteY16" fmla="*/ 1785768 h 4017281"/>
              <a:gd name="connsiteX17" fmla="*/ 4804055 w 9255540"/>
              <a:gd name="connsiteY17" fmla="*/ 1619249 h 4017281"/>
              <a:gd name="connsiteX18" fmla="*/ 4402484 w 9255540"/>
              <a:gd name="connsiteY18" fmla="*/ 1619249 h 4017281"/>
              <a:gd name="connsiteX19" fmla="*/ 4402484 w 9255540"/>
              <a:gd name="connsiteY19" fmla="*/ 1474603 h 4017281"/>
              <a:gd name="connsiteX20" fmla="*/ 2403755 w 9255540"/>
              <a:gd name="connsiteY20" fmla="*/ 904456 h 4017281"/>
              <a:gd name="connsiteX21" fmla="*/ 2403755 w 9255540"/>
              <a:gd name="connsiteY21" fmla="*/ 1413384 h 4017281"/>
              <a:gd name="connsiteX22" fmla="*/ 4804054 w 9255540"/>
              <a:gd name="connsiteY22" fmla="*/ 1413384 h 4017281"/>
              <a:gd name="connsiteX23" fmla="*/ 4804054 w 9255540"/>
              <a:gd name="connsiteY23" fmla="*/ 904456 h 4017281"/>
              <a:gd name="connsiteX24" fmla="*/ 2298980 w 9255540"/>
              <a:gd name="connsiteY24" fmla="*/ 451360 h 4017281"/>
              <a:gd name="connsiteX25" fmla="*/ 2298980 w 9255540"/>
              <a:gd name="connsiteY25" fmla="*/ 889509 h 4017281"/>
              <a:gd name="connsiteX26" fmla="*/ 3708680 w 9255540"/>
              <a:gd name="connsiteY26" fmla="*/ 889509 h 4017281"/>
              <a:gd name="connsiteX27" fmla="*/ 3708680 w 9255540"/>
              <a:gd name="connsiteY27" fmla="*/ 451360 h 4017281"/>
              <a:gd name="connsiteX28" fmla="*/ 0 w 9255540"/>
              <a:gd name="connsiteY28" fmla="*/ 0 h 4017281"/>
              <a:gd name="connsiteX29" fmla="*/ 9255540 w 9255540"/>
              <a:gd name="connsiteY29" fmla="*/ 0 h 4017281"/>
              <a:gd name="connsiteX30" fmla="*/ 9255540 w 9255540"/>
              <a:gd name="connsiteY30" fmla="*/ 2780279 h 4017281"/>
              <a:gd name="connsiteX31" fmla="*/ 7775853 w 9255540"/>
              <a:gd name="connsiteY31" fmla="*/ 2780279 h 4017281"/>
              <a:gd name="connsiteX32" fmla="*/ 7775853 w 9255540"/>
              <a:gd name="connsiteY32" fmla="*/ 3218429 h 4017281"/>
              <a:gd name="connsiteX33" fmla="*/ 9255540 w 9255540"/>
              <a:gd name="connsiteY33" fmla="*/ 3218429 h 4017281"/>
              <a:gd name="connsiteX34" fmla="*/ 9255540 w 9255540"/>
              <a:gd name="connsiteY34" fmla="*/ 4017281 h 4017281"/>
              <a:gd name="connsiteX35" fmla="*/ 3850292 w 9255540"/>
              <a:gd name="connsiteY35" fmla="*/ 4017281 h 4017281"/>
              <a:gd name="connsiteX36" fmla="*/ 3850292 w 9255540"/>
              <a:gd name="connsiteY36" fmla="*/ 3759511 h 4017281"/>
              <a:gd name="connsiteX37" fmla="*/ 3128772 w 9255540"/>
              <a:gd name="connsiteY37" fmla="*/ 3759511 h 4017281"/>
              <a:gd name="connsiteX38" fmla="*/ 3128772 w 9255540"/>
              <a:gd name="connsiteY38" fmla="*/ 4017281 h 4017281"/>
              <a:gd name="connsiteX39" fmla="*/ 0 w 9255540"/>
              <a:gd name="connsiteY39" fmla="*/ 4017281 h 401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55540" h="4017281">
                <a:moveTo>
                  <a:pt x="3603904" y="3218429"/>
                </a:moveTo>
                <a:lnTo>
                  <a:pt x="3603904" y="3656579"/>
                </a:lnTo>
                <a:lnTo>
                  <a:pt x="4325424" y="3656579"/>
                </a:lnTo>
                <a:lnTo>
                  <a:pt x="4325424" y="3218429"/>
                </a:lnTo>
                <a:close/>
                <a:moveTo>
                  <a:pt x="2992784" y="1474603"/>
                </a:moveTo>
                <a:lnTo>
                  <a:pt x="2992784" y="1983531"/>
                </a:lnTo>
                <a:lnTo>
                  <a:pt x="3249099" y="1983531"/>
                </a:lnTo>
                <a:lnTo>
                  <a:pt x="3249099" y="2160848"/>
                </a:lnTo>
                <a:lnTo>
                  <a:pt x="3995548" y="2160848"/>
                </a:lnTo>
                <a:lnTo>
                  <a:pt x="3995548" y="2585788"/>
                </a:lnTo>
                <a:lnTo>
                  <a:pt x="4470680" y="2585788"/>
                </a:lnTo>
                <a:lnTo>
                  <a:pt x="4470680" y="2160848"/>
                </a:lnTo>
                <a:lnTo>
                  <a:pt x="4804055" y="2160848"/>
                </a:lnTo>
                <a:lnTo>
                  <a:pt x="4804055" y="1983532"/>
                </a:lnTo>
                <a:lnTo>
                  <a:pt x="5405248" y="1983532"/>
                </a:lnTo>
                <a:lnTo>
                  <a:pt x="5405248" y="1785768"/>
                </a:lnTo>
                <a:lnTo>
                  <a:pt x="4804055" y="1785768"/>
                </a:lnTo>
                <a:lnTo>
                  <a:pt x="4804055" y="1619249"/>
                </a:lnTo>
                <a:lnTo>
                  <a:pt x="4402484" y="1619249"/>
                </a:lnTo>
                <a:lnTo>
                  <a:pt x="4402484" y="1474603"/>
                </a:lnTo>
                <a:close/>
                <a:moveTo>
                  <a:pt x="2403755" y="904456"/>
                </a:moveTo>
                <a:lnTo>
                  <a:pt x="2403755" y="1413384"/>
                </a:lnTo>
                <a:lnTo>
                  <a:pt x="4804054" y="1413384"/>
                </a:lnTo>
                <a:lnTo>
                  <a:pt x="4804054" y="904456"/>
                </a:lnTo>
                <a:close/>
                <a:moveTo>
                  <a:pt x="2298980" y="451360"/>
                </a:moveTo>
                <a:lnTo>
                  <a:pt x="2298980" y="889509"/>
                </a:lnTo>
                <a:lnTo>
                  <a:pt x="3708680" y="889509"/>
                </a:lnTo>
                <a:lnTo>
                  <a:pt x="3708680" y="451360"/>
                </a:lnTo>
                <a:close/>
                <a:moveTo>
                  <a:pt x="0" y="0"/>
                </a:moveTo>
                <a:lnTo>
                  <a:pt x="9255540" y="0"/>
                </a:lnTo>
                <a:lnTo>
                  <a:pt x="9255540" y="2780279"/>
                </a:lnTo>
                <a:lnTo>
                  <a:pt x="7775853" y="2780279"/>
                </a:lnTo>
                <a:lnTo>
                  <a:pt x="7775853" y="3218429"/>
                </a:lnTo>
                <a:lnTo>
                  <a:pt x="9255540" y="3218429"/>
                </a:lnTo>
                <a:lnTo>
                  <a:pt x="9255540" y="4017281"/>
                </a:lnTo>
                <a:lnTo>
                  <a:pt x="3850292" y="4017281"/>
                </a:lnTo>
                <a:lnTo>
                  <a:pt x="3850292" y="3759511"/>
                </a:lnTo>
                <a:lnTo>
                  <a:pt x="3128772" y="3759511"/>
                </a:lnTo>
                <a:lnTo>
                  <a:pt x="3128772" y="4017281"/>
                </a:lnTo>
                <a:lnTo>
                  <a:pt x="0" y="4017281"/>
                </a:lnTo>
                <a:close/>
              </a:path>
            </a:pathLst>
          </a:custGeom>
        </p:spPr>
      </p:pic>
      <p:sp>
        <p:nvSpPr>
          <p:cNvPr id="7" name="Rectangle 6">
            <a:extLst>
              <a:ext uri="{FF2B5EF4-FFF2-40B4-BE49-F238E27FC236}">
                <a16:creationId xmlns:a16="http://schemas.microsoft.com/office/drawing/2014/main" id="{1923F6C3-AA93-4E40-90BD-8A7A1DD6A969}"/>
              </a:ext>
            </a:extLst>
          </p:cNvPr>
          <p:cNvSpPr/>
          <p:nvPr/>
        </p:nvSpPr>
        <p:spPr>
          <a:xfrm>
            <a:off x="9042874" y="5032564"/>
            <a:ext cx="2225715" cy="24213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      </a:t>
            </a:r>
            <a:r>
              <a:rPr lang="en-GB" sz="1200" b="1" dirty="0">
                <a:solidFill>
                  <a:schemeClr val="tx1"/>
                </a:solidFill>
              </a:rPr>
              <a:t>Bronchoconstriction</a:t>
            </a:r>
            <a:endParaRPr lang="en-GB" sz="1400" b="1" baseline="30000" dirty="0">
              <a:solidFill>
                <a:schemeClr val="tx1"/>
              </a:solidFill>
            </a:endParaRPr>
          </a:p>
        </p:txBody>
      </p:sp>
      <p:sp>
        <p:nvSpPr>
          <p:cNvPr id="9" name="Rectangle 8">
            <a:extLst>
              <a:ext uri="{FF2B5EF4-FFF2-40B4-BE49-F238E27FC236}">
                <a16:creationId xmlns:a16="http://schemas.microsoft.com/office/drawing/2014/main" id="{3FC4D8D6-8831-4D0C-9790-7F1FBAC60EF7}"/>
              </a:ext>
            </a:extLst>
          </p:cNvPr>
          <p:cNvSpPr/>
          <p:nvPr/>
        </p:nvSpPr>
        <p:spPr>
          <a:xfrm>
            <a:off x="4600448" y="5798684"/>
            <a:ext cx="1036002" cy="40470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solidFill>
                  <a:schemeClr val="tx1"/>
                </a:solidFill>
                <a:cs typeface="Arial" panose="020B0604020202020204" pitchFamily="34" charset="0"/>
              </a:rPr>
              <a:t>Mast cell</a:t>
            </a:r>
            <a:endParaRPr lang="en-GB" sz="1200" b="1" baseline="30000" dirty="0">
              <a:solidFill>
                <a:schemeClr val="tx1"/>
              </a:solidFill>
            </a:endParaRPr>
          </a:p>
        </p:txBody>
      </p:sp>
      <p:sp>
        <p:nvSpPr>
          <p:cNvPr id="12" name="Rectangle 11">
            <a:extLst>
              <a:ext uri="{FF2B5EF4-FFF2-40B4-BE49-F238E27FC236}">
                <a16:creationId xmlns:a16="http://schemas.microsoft.com/office/drawing/2014/main" id="{FF4D21C0-865D-4117-A561-F0A96F0E9DA8}"/>
              </a:ext>
            </a:extLst>
          </p:cNvPr>
          <p:cNvSpPr/>
          <p:nvPr/>
        </p:nvSpPr>
        <p:spPr>
          <a:xfrm>
            <a:off x="4981652" y="5252960"/>
            <a:ext cx="943350" cy="362171"/>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sz="1200" b="1" dirty="0">
                <a:solidFill>
                  <a:schemeClr val="tx1"/>
                </a:solidFill>
                <a:cs typeface="Arial" panose="020B0604020202020204" pitchFamily="34" charset="0"/>
              </a:rPr>
              <a:t>Eosinophil</a:t>
            </a:r>
            <a:endParaRPr lang="en-GB" sz="1200" b="1" baseline="30000" dirty="0">
              <a:solidFill>
                <a:schemeClr val="tx1"/>
              </a:solidFill>
            </a:endParaRPr>
          </a:p>
        </p:txBody>
      </p:sp>
      <p:sp>
        <p:nvSpPr>
          <p:cNvPr id="13" name="Rectangle 12">
            <a:extLst>
              <a:ext uri="{FF2B5EF4-FFF2-40B4-BE49-F238E27FC236}">
                <a16:creationId xmlns:a16="http://schemas.microsoft.com/office/drawing/2014/main" id="{64F9AF8E-00B4-4EB2-9F6C-9522507EFC6B}"/>
              </a:ext>
            </a:extLst>
          </p:cNvPr>
          <p:cNvSpPr/>
          <p:nvPr/>
        </p:nvSpPr>
        <p:spPr>
          <a:xfrm>
            <a:off x="3364489" y="2570203"/>
            <a:ext cx="1448137" cy="40470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sz="1200" b="1" dirty="0">
                <a:solidFill>
                  <a:schemeClr val="tx1"/>
                </a:solidFill>
                <a:cs typeface="Arial" panose="020B0604020202020204" pitchFamily="34" charset="0"/>
              </a:rPr>
              <a:t>Indirect challenge: mannitol, exercise</a:t>
            </a:r>
            <a:endParaRPr lang="en-GB" sz="1200" b="1" baseline="30000" dirty="0">
              <a:solidFill>
                <a:schemeClr val="tx1"/>
              </a:solidFill>
            </a:endParaRPr>
          </a:p>
        </p:txBody>
      </p:sp>
      <p:sp>
        <p:nvSpPr>
          <p:cNvPr id="14" name="Rectangle 13">
            <a:extLst>
              <a:ext uri="{FF2B5EF4-FFF2-40B4-BE49-F238E27FC236}">
                <a16:creationId xmlns:a16="http://schemas.microsoft.com/office/drawing/2014/main" id="{B61B2E98-AE4F-4E64-BB8E-BCAC0C21A0F8}"/>
              </a:ext>
            </a:extLst>
          </p:cNvPr>
          <p:cNvSpPr/>
          <p:nvPr/>
        </p:nvSpPr>
        <p:spPr>
          <a:xfrm>
            <a:off x="3970392" y="3108606"/>
            <a:ext cx="2296114" cy="40470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r>
              <a:rPr lang="en-GB" sz="1200" b="1" dirty="0">
                <a:solidFill>
                  <a:schemeClr val="tx1"/>
                </a:solidFill>
                <a:cs typeface="Arial" panose="020B0604020202020204" pitchFamily="34" charset="0"/>
              </a:rPr>
              <a:t>Mucosal dehydration and increased osmolarity of airway lining fluid</a:t>
            </a:r>
            <a:endParaRPr lang="en-GB" sz="1200" b="1" baseline="30000" dirty="0">
              <a:solidFill>
                <a:schemeClr val="tx1"/>
              </a:solidFill>
            </a:endParaRPr>
          </a:p>
        </p:txBody>
      </p:sp>
      <p:sp>
        <p:nvSpPr>
          <p:cNvPr id="15" name="Rectangle 14">
            <a:extLst>
              <a:ext uri="{FF2B5EF4-FFF2-40B4-BE49-F238E27FC236}">
                <a16:creationId xmlns:a16="http://schemas.microsoft.com/office/drawing/2014/main" id="{06D561AF-9FA2-4A5F-9359-470EDBC3BBFE}"/>
              </a:ext>
            </a:extLst>
          </p:cNvPr>
          <p:cNvSpPr/>
          <p:nvPr/>
        </p:nvSpPr>
        <p:spPr>
          <a:xfrm>
            <a:off x="4506542" y="3736749"/>
            <a:ext cx="2296114" cy="493006"/>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r>
              <a:rPr lang="en-GB" sz="1200" b="1" dirty="0">
                <a:solidFill>
                  <a:schemeClr val="tx1"/>
                </a:solidFill>
                <a:cs typeface="Arial" panose="020B0604020202020204" pitchFamily="34" charset="0"/>
              </a:rPr>
              <a:t>Induction of release of bronchoconstricting mediators, </a:t>
            </a:r>
            <a:br>
              <a:rPr lang="en-GB" sz="1200" b="1" dirty="0">
                <a:solidFill>
                  <a:schemeClr val="tx1"/>
                </a:solidFill>
                <a:cs typeface="Arial" panose="020B0604020202020204" pitchFamily="34" charset="0"/>
              </a:rPr>
            </a:br>
            <a:r>
              <a:rPr lang="en-GB" sz="1200" b="1" dirty="0">
                <a:solidFill>
                  <a:schemeClr val="tx1"/>
                </a:solidFill>
                <a:cs typeface="Arial" panose="020B0604020202020204" pitchFamily="34" charset="0"/>
              </a:rPr>
              <a:t>eg histamine</a:t>
            </a:r>
            <a:endParaRPr lang="en-GB" sz="1200" b="1" baseline="30000" dirty="0">
              <a:solidFill>
                <a:schemeClr val="tx1"/>
              </a:solidFill>
            </a:endParaRPr>
          </a:p>
        </p:txBody>
      </p:sp>
      <p:cxnSp>
        <p:nvCxnSpPr>
          <p:cNvPr id="25" name="Straight Arrow Connector 24">
            <a:extLst>
              <a:ext uri="{FF2B5EF4-FFF2-40B4-BE49-F238E27FC236}">
                <a16:creationId xmlns:a16="http://schemas.microsoft.com/office/drawing/2014/main" id="{FF244C4B-B134-4633-AAC6-EF18023AA24E}"/>
              </a:ext>
            </a:extLst>
          </p:cNvPr>
          <p:cNvCxnSpPr>
            <a:cxnSpLocks/>
          </p:cNvCxnSpPr>
          <p:nvPr/>
        </p:nvCxnSpPr>
        <p:spPr>
          <a:xfrm rot="16200000" flipH="1">
            <a:off x="3647648" y="3027467"/>
            <a:ext cx="272356" cy="272356"/>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4">
            <a:extLst>
              <a:ext uri="{FF2B5EF4-FFF2-40B4-BE49-F238E27FC236}">
                <a16:creationId xmlns:a16="http://schemas.microsoft.com/office/drawing/2014/main" id="{70AD0774-6146-4345-9839-7F9A6189285C}"/>
              </a:ext>
            </a:extLst>
          </p:cNvPr>
          <p:cNvCxnSpPr>
            <a:cxnSpLocks/>
          </p:cNvCxnSpPr>
          <p:nvPr/>
        </p:nvCxnSpPr>
        <p:spPr>
          <a:xfrm rot="16200000" flipH="1">
            <a:off x="4162608" y="3587838"/>
            <a:ext cx="272356" cy="272356"/>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4">
            <a:extLst>
              <a:ext uri="{FF2B5EF4-FFF2-40B4-BE49-F238E27FC236}">
                <a16:creationId xmlns:a16="http://schemas.microsoft.com/office/drawing/2014/main" id="{92B12D29-30E4-4BDC-906F-80E709C363BC}"/>
              </a:ext>
            </a:extLst>
          </p:cNvPr>
          <p:cNvCxnSpPr>
            <a:cxnSpLocks/>
          </p:cNvCxnSpPr>
          <p:nvPr/>
        </p:nvCxnSpPr>
        <p:spPr>
          <a:xfrm rot="16200000" flipH="1">
            <a:off x="5311745" y="4373335"/>
            <a:ext cx="389080" cy="389080"/>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24">
            <a:extLst>
              <a:ext uri="{FF2B5EF4-FFF2-40B4-BE49-F238E27FC236}">
                <a16:creationId xmlns:a16="http://schemas.microsoft.com/office/drawing/2014/main" id="{6C1420BC-F3C4-452E-A0AB-4BE2BDD5467A}"/>
              </a:ext>
            </a:extLst>
          </p:cNvPr>
          <p:cNvCxnSpPr>
            <a:cxnSpLocks/>
          </p:cNvCxnSpPr>
          <p:nvPr/>
        </p:nvCxnSpPr>
        <p:spPr>
          <a:xfrm>
            <a:off x="9220230" y="5153633"/>
            <a:ext cx="272356"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B726BFBD-529D-46BA-A10A-F3562977A7ED}"/>
              </a:ext>
            </a:extLst>
          </p:cNvPr>
          <p:cNvSpPr>
            <a:spLocks noGrp="1"/>
          </p:cNvSpPr>
          <p:nvPr>
            <p:ph sz="quarter" idx="13"/>
          </p:nvPr>
        </p:nvSpPr>
        <p:spPr/>
        <p:txBody>
          <a:bodyPr/>
          <a:lstStyle/>
          <a:p>
            <a:r>
              <a:rPr lang="en-GB" sz="1000" dirty="0"/>
              <a:t>Image copyright: Celeste Porsbjerg </a:t>
            </a:r>
          </a:p>
          <a:p>
            <a:r>
              <a:rPr lang="en-GB" sz="1000" dirty="0"/>
              <a:t>This is an illustrative representation of the airway and the effect of an indirect airway hyperresponsiveness challenge; the airway and inflammatory cells are not to scale</a:t>
            </a:r>
            <a:br>
              <a:rPr lang="en-GB" sz="1000" dirty="0"/>
            </a:br>
            <a:r>
              <a:rPr lang="en-GB" sz="1000" dirty="0"/>
              <a:t>1. Brannan JD, Lougheed MD. Front Physiol 2012;3:460; 2. Sverrild A, et al. Clin Exp Allergy 2016;46:288–297</a:t>
            </a:r>
          </a:p>
        </p:txBody>
      </p:sp>
      <p:sp>
        <p:nvSpPr>
          <p:cNvPr id="3" name="TextBox 2">
            <a:extLst>
              <a:ext uri="{FF2B5EF4-FFF2-40B4-BE49-F238E27FC236}">
                <a16:creationId xmlns:a16="http://schemas.microsoft.com/office/drawing/2014/main" id="{8DA581DF-BB22-9644-4760-BBA54E00B3EC}"/>
              </a:ext>
            </a:extLst>
          </p:cNvPr>
          <p:cNvSpPr txBox="1"/>
          <p:nvPr/>
        </p:nvSpPr>
        <p:spPr>
          <a:xfrm>
            <a:off x="547688" y="6678000"/>
            <a:ext cx="9358652" cy="215444"/>
          </a:xfrm>
          <a:prstGeom prst="rect">
            <a:avLst/>
          </a:prstGeom>
          <a:noFill/>
        </p:spPr>
        <p:txBody>
          <a:bodyPr wrap="none" rtlCol="0">
            <a:spAutoFit/>
          </a:bodyPr>
          <a:lstStyle/>
          <a:p>
            <a:r>
              <a:rPr lang="en-GB" sz="800" dirty="0"/>
              <a:t>Veeva ID: GB-48355; date of preparation: September 2023. © 2023 AstraZeneca. All Rights Reserved. This information is intended for healthcare professionals only. EpiCentral is sponsored and developed by AstraZeneca. </a:t>
            </a:r>
          </a:p>
        </p:txBody>
      </p:sp>
    </p:spTree>
    <p:extLst>
      <p:ext uri="{BB962C8B-B14F-4D97-AF65-F5344CB8AC3E}">
        <p14:creationId xmlns:p14="http://schemas.microsoft.com/office/powerpoint/2010/main" val="54603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8F2A-DF16-4256-BF3B-9FAD548992AC}"/>
              </a:ext>
            </a:extLst>
          </p:cNvPr>
          <p:cNvSpPr>
            <a:spLocks noGrp="1"/>
          </p:cNvSpPr>
          <p:nvPr>
            <p:ph type="title"/>
          </p:nvPr>
        </p:nvSpPr>
        <p:spPr>
          <a:xfrm>
            <a:off x="548282" y="180000"/>
            <a:ext cx="11095200" cy="720000"/>
          </a:xfrm>
        </p:spPr>
        <p:txBody>
          <a:bodyPr>
            <a:normAutofit/>
          </a:bodyPr>
          <a:lstStyle/>
          <a:p>
            <a:r>
              <a:rPr lang="en-GB" dirty="0"/>
              <a:t>Methacholine and mannitol challenge tests</a:t>
            </a:r>
            <a:endParaRPr lang="en-GB" baseline="30000" dirty="0"/>
          </a:p>
        </p:txBody>
      </p:sp>
      <p:graphicFrame>
        <p:nvGraphicFramePr>
          <p:cNvPr id="4" name="Table 3">
            <a:extLst>
              <a:ext uri="{FF2B5EF4-FFF2-40B4-BE49-F238E27FC236}">
                <a16:creationId xmlns:a16="http://schemas.microsoft.com/office/drawing/2014/main" id="{559854B8-33C9-4A91-83D3-CC9CDD21B613}"/>
              </a:ext>
            </a:extLst>
          </p:cNvPr>
          <p:cNvGraphicFramePr>
            <a:graphicFrameLocks noGrp="1"/>
          </p:cNvGraphicFramePr>
          <p:nvPr>
            <p:extLst>
              <p:ext uri="{D42A27DB-BD31-4B8C-83A1-F6EECF244321}">
                <p14:modId xmlns:p14="http://schemas.microsoft.com/office/powerpoint/2010/main" val="119245591"/>
              </p:ext>
            </p:extLst>
          </p:nvPr>
        </p:nvGraphicFramePr>
        <p:xfrm>
          <a:off x="547688" y="1182459"/>
          <a:ext cx="11095199" cy="4219967"/>
        </p:xfrm>
        <a:graphic>
          <a:graphicData uri="http://schemas.openxmlformats.org/drawingml/2006/table">
            <a:tbl>
              <a:tblPr firstRow="1" firstCol="1" bandRow="1">
                <a:tableStyleId>{00A15C55-8517-42AA-B614-E9B94910E393}</a:tableStyleId>
              </a:tblPr>
              <a:tblGrid>
                <a:gridCol w="1366109">
                  <a:extLst>
                    <a:ext uri="{9D8B030D-6E8A-4147-A177-3AD203B41FA5}">
                      <a16:colId xmlns:a16="http://schemas.microsoft.com/office/drawing/2014/main" val="3029448086"/>
                    </a:ext>
                  </a:extLst>
                </a:gridCol>
                <a:gridCol w="3010034">
                  <a:extLst>
                    <a:ext uri="{9D8B030D-6E8A-4147-A177-3AD203B41FA5}">
                      <a16:colId xmlns:a16="http://schemas.microsoft.com/office/drawing/2014/main" val="1429548922"/>
                    </a:ext>
                  </a:extLst>
                </a:gridCol>
                <a:gridCol w="2867025">
                  <a:extLst>
                    <a:ext uri="{9D8B030D-6E8A-4147-A177-3AD203B41FA5}">
                      <a16:colId xmlns:a16="http://schemas.microsoft.com/office/drawing/2014/main" val="476829702"/>
                    </a:ext>
                  </a:extLst>
                </a:gridCol>
                <a:gridCol w="1685099">
                  <a:extLst>
                    <a:ext uri="{9D8B030D-6E8A-4147-A177-3AD203B41FA5}">
                      <a16:colId xmlns:a16="http://schemas.microsoft.com/office/drawing/2014/main" val="1930619965"/>
                    </a:ext>
                  </a:extLst>
                </a:gridCol>
                <a:gridCol w="2166932">
                  <a:extLst>
                    <a:ext uri="{9D8B030D-6E8A-4147-A177-3AD203B41FA5}">
                      <a16:colId xmlns:a16="http://schemas.microsoft.com/office/drawing/2014/main" val="1818181081"/>
                    </a:ext>
                  </a:extLst>
                </a:gridCol>
              </a:tblGrid>
              <a:tr h="602852">
                <a:tc>
                  <a:txBody>
                    <a:bodyPr/>
                    <a:lstStyle/>
                    <a:p>
                      <a:pPr marL="0" marR="0">
                        <a:lnSpc>
                          <a:spcPct val="107000"/>
                        </a:lnSpc>
                        <a:spcBef>
                          <a:spcPts val="0"/>
                        </a:spcBef>
                        <a:spcAft>
                          <a:spcPts val="0"/>
                        </a:spcAft>
                      </a:pPr>
                      <a:r>
                        <a:rPr lang="en-GB" sz="14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Test</a:t>
                      </a:r>
                      <a:endParaRPr lang="en-GB" sz="16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tx2"/>
                    </a:solidFill>
                  </a:tcPr>
                </a:tc>
                <a:tc>
                  <a:txBody>
                    <a:bodyPr/>
                    <a:lstStyle/>
                    <a:p>
                      <a:pPr marL="0" marR="0" algn="ctr">
                        <a:lnSpc>
                          <a:spcPct val="107000"/>
                        </a:lnSpc>
                        <a:spcBef>
                          <a:spcPts val="0"/>
                        </a:spcBef>
                        <a:spcAft>
                          <a:spcPts val="0"/>
                        </a:spcAft>
                      </a:pPr>
                      <a:r>
                        <a:rPr lang="en-GB" sz="1400" noProof="0" dirty="0">
                          <a:solidFill>
                            <a:schemeClr val="bg1"/>
                          </a:solidFill>
                          <a:effectLst/>
                        </a:rPr>
                        <a:t>Mechanism</a:t>
                      </a:r>
                      <a:endParaRPr lang="en-GB" sz="16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tx2"/>
                    </a:solidFill>
                  </a:tcPr>
                </a:tc>
                <a:tc>
                  <a:txBody>
                    <a:bodyPr/>
                    <a:lstStyle/>
                    <a:p>
                      <a:pPr marL="0" marR="0" algn="ctr">
                        <a:lnSpc>
                          <a:spcPct val="107000"/>
                        </a:lnSpc>
                        <a:spcBef>
                          <a:spcPts val="0"/>
                        </a:spcBef>
                        <a:spcAft>
                          <a:spcPts val="0"/>
                        </a:spcAft>
                      </a:pPr>
                      <a:r>
                        <a:rPr lang="en-GB" sz="1400" noProof="0" dirty="0">
                          <a:solidFill>
                            <a:schemeClr val="bg1"/>
                          </a:solidFill>
                          <a:effectLst/>
                        </a:rPr>
                        <a:t>Measurements</a:t>
                      </a:r>
                      <a:endParaRPr lang="en-GB" sz="16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tx2"/>
                    </a:solidFill>
                  </a:tcPr>
                </a:tc>
                <a:tc>
                  <a:txBody>
                    <a:bodyPr/>
                    <a:lstStyle/>
                    <a:p>
                      <a:pPr marL="0" marR="0" algn="ctr">
                        <a:lnSpc>
                          <a:spcPct val="107000"/>
                        </a:lnSpc>
                        <a:spcBef>
                          <a:spcPts val="0"/>
                        </a:spcBef>
                        <a:spcAft>
                          <a:spcPts val="0"/>
                        </a:spcAft>
                      </a:pPr>
                      <a:r>
                        <a:rPr lang="en-GB" sz="1400" noProof="0" dirty="0">
                          <a:solidFill>
                            <a:schemeClr val="bg1"/>
                          </a:solidFill>
                          <a:effectLst/>
                        </a:rPr>
                        <a:t>Cutoff level</a:t>
                      </a:r>
                      <a:endParaRPr lang="en-GB" sz="16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tx2"/>
                    </a:solidFill>
                  </a:tcPr>
                </a:tc>
                <a:tc>
                  <a:txBody>
                    <a:bodyPr/>
                    <a:lstStyle/>
                    <a:p>
                      <a:pPr marL="0" marR="0" algn="ctr">
                        <a:lnSpc>
                          <a:spcPct val="107000"/>
                        </a:lnSpc>
                        <a:spcBef>
                          <a:spcPts val="0"/>
                        </a:spcBef>
                        <a:spcAft>
                          <a:spcPts val="0"/>
                        </a:spcAft>
                      </a:pPr>
                      <a:r>
                        <a:rPr lang="en-GB" sz="1400" noProof="0" dirty="0">
                          <a:solidFill>
                            <a:schemeClr val="bg1"/>
                          </a:solidFill>
                          <a:effectLst/>
                        </a:rPr>
                        <a:t>Interpretation of airway hyperresponsiveness</a:t>
                      </a:r>
                      <a:endParaRPr lang="en-GB" sz="16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tx2"/>
                    </a:solidFill>
                  </a:tcPr>
                </a:tc>
                <a:extLst>
                  <a:ext uri="{0D108BD9-81ED-4DB2-BD59-A6C34878D82A}">
                    <a16:rowId xmlns:a16="http://schemas.microsoft.com/office/drawing/2014/main" val="3725088846"/>
                  </a:ext>
                </a:extLst>
              </a:tr>
              <a:tr h="709238">
                <a:tc rowSpan="3">
                  <a:txBody>
                    <a:bodyPr/>
                    <a:lstStyle/>
                    <a:p>
                      <a:pPr marL="0" marR="0">
                        <a:lnSpc>
                          <a:spcPct val="107000"/>
                        </a:lnSpc>
                        <a:spcBef>
                          <a:spcPts val="0"/>
                        </a:spcBef>
                        <a:spcAft>
                          <a:spcPts val="0"/>
                        </a:spcAft>
                      </a:pPr>
                      <a:r>
                        <a:rPr lang="en-GB" sz="1400" noProof="0" dirty="0">
                          <a:effectLst/>
                        </a:rPr>
                        <a:t>Methacholine challenge</a:t>
                      </a:r>
                      <a:r>
                        <a:rPr lang="en-GB" sz="1400" baseline="30000" noProof="0" dirty="0">
                          <a:effectLst/>
                        </a:rPr>
                        <a:t>1</a:t>
                      </a:r>
                      <a:r>
                        <a:rPr lang="en-GB" sz="1400" baseline="0" noProof="0" dirty="0">
                          <a:effectLst/>
                        </a:rPr>
                        <a:t>*</a:t>
                      </a:r>
                      <a:r>
                        <a:rPr lang="en-GB" sz="1400" baseline="30000" noProof="0" dirty="0">
                          <a:effectLst/>
                        </a:rPr>
                        <a:t>†</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bg2"/>
                    </a:solidFill>
                  </a:tcPr>
                </a:tc>
                <a:tc rowSpan="3">
                  <a:txBody>
                    <a:bodyPr/>
                    <a:lstStyle/>
                    <a:p>
                      <a:pPr marL="0" marR="0" algn="ctr">
                        <a:lnSpc>
                          <a:spcPct val="107000"/>
                        </a:lnSpc>
                        <a:spcBef>
                          <a:spcPts val="0"/>
                        </a:spcBef>
                        <a:spcAft>
                          <a:spcPts val="0"/>
                        </a:spcAft>
                      </a:pPr>
                      <a:r>
                        <a:rPr lang="en-GB" sz="1200" noProof="0" dirty="0">
                          <a:solidFill>
                            <a:schemeClr val="tx1"/>
                          </a:solidFill>
                          <a:effectLst/>
                        </a:rPr>
                        <a:t>Inhaled methacholine mimics the neurotransmitter acetylcholine to directly interact with muscarinic receptors on airway smooth muscle, resulting in bronchoconstriction</a:t>
                      </a:r>
                      <a:endParaRPr lang="en-GB" sz="14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bg2">
                        <a:lumMod val="20000"/>
                        <a:lumOff val="80000"/>
                      </a:schemeClr>
                    </a:solidFill>
                  </a:tcPr>
                </a:tc>
                <a:tc rowSpan="3">
                  <a:txBody>
                    <a:bodyPr/>
                    <a:lstStyle/>
                    <a:p>
                      <a:pPr marL="0" marR="0" algn="ctr">
                        <a:lnSpc>
                          <a:spcPct val="107000"/>
                        </a:lnSpc>
                        <a:spcBef>
                          <a:spcPts val="0"/>
                        </a:spcBef>
                        <a:spcAft>
                          <a:spcPts val="0"/>
                        </a:spcAft>
                      </a:pPr>
                      <a:r>
                        <a:rPr lang="en-GB" sz="1200" noProof="0" dirty="0">
                          <a:solidFill>
                            <a:schemeClr val="tx1"/>
                          </a:solidFill>
                          <a:effectLst/>
                        </a:rPr>
                        <a:t>PC</a:t>
                      </a:r>
                      <a:r>
                        <a:rPr lang="en-GB" sz="1200" baseline="-25000" noProof="0" dirty="0">
                          <a:solidFill>
                            <a:schemeClr val="tx1"/>
                          </a:solidFill>
                          <a:effectLst/>
                        </a:rPr>
                        <a:t>20</a:t>
                      </a:r>
                      <a:r>
                        <a:rPr lang="en-GB" sz="1200" noProof="0" dirty="0">
                          <a:solidFill>
                            <a:schemeClr val="tx1"/>
                          </a:solidFill>
                          <a:effectLst/>
                        </a:rPr>
                        <a:t> or PD</a:t>
                      </a:r>
                      <a:r>
                        <a:rPr lang="en-GB" sz="1200" baseline="-25000" noProof="0" dirty="0">
                          <a:solidFill>
                            <a:schemeClr val="tx1"/>
                          </a:solidFill>
                          <a:effectLst/>
                        </a:rPr>
                        <a:t>20</a:t>
                      </a:r>
                      <a:r>
                        <a:rPr lang="en-GB" sz="1200" noProof="0" dirty="0">
                          <a:solidFill>
                            <a:schemeClr val="tx1"/>
                          </a:solidFill>
                          <a:effectLst/>
                        </a:rPr>
                        <a:t> to methacholine: the provoking concentration or delivered dose of methacholine required to induce 20% reduction in FEV</a:t>
                      </a:r>
                      <a:r>
                        <a:rPr lang="en-GB" sz="1200" baseline="-25000" noProof="0" dirty="0">
                          <a:solidFill>
                            <a:schemeClr val="tx1"/>
                          </a:solidFill>
                          <a:effectLst/>
                        </a:rPr>
                        <a:t>1</a:t>
                      </a:r>
                      <a:r>
                        <a:rPr lang="en-GB" sz="1200" noProof="0" dirty="0">
                          <a:solidFill>
                            <a:schemeClr val="tx1"/>
                          </a:solidFill>
                          <a:effectLst/>
                        </a:rPr>
                        <a:t> from baseline</a:t>
                      </a:r>
                      <a:r>
                        <a:rPr lang="en-GB" sz="1200" baseline="30000" dirty="0"/>
                        <a:t>†</a:t>
                      </a:r>
                      <a:endParaRPr lang="en-GB" sz="1200" baseline="30000" noProof="0" dirty="0">
                        <a:solidFill>
                          <a:schemeClr val="tx1"/>
                        </a:solidFill>
                        <a:effectLst/>
                      </a:endParaRPr>
                    </a:p>
                  </a:txBody>
                  <a:tcPr marL="62860" marR="62860" marT="0" marB="0" anchor="ctr">
                    <a:solidFill>
                      <a:schemeClr val="bg2">
                        <a:lumMod val="20000"/>
                        <a:lumOff val="80000"/>
                      </a:schemeClr>
                    </a:solidFill>
                  </a:tcPr>
                </a:tc>
                <a:tc>
                  <a:txBody>
                    <a:bodyPr/>
                    <a:lstStyle/>
                    <a:p>
                      <a:pPr marL="0" marR="0" algn="ctr">
                        <a:lnSpc>
                          <a:spcPct val="107000"/>
                        </a:lnSpc>
                        <a:spcBef>
                          <a:spcPts val="0"/>
                        </a:spcBef>
                        <a:spcAft>
                          <a:spcPts val="0"/>
                        </a:spcAft>
                      </a:pPr>
                      <a:r>
                        <a:rPr lang="en-GB" sz="1200" noProof="0" dirty="0">
                          <a:solidFill>
                            <a:schemeClr val="tx1"/>
                          </a:solidFill>
                          <a:effectLst/>
                        </a:rPr>
                        <a:t>25–100 μg / </a:t>
                      </a:r>
                      <a:br>
                        <a:rPr lang="en-GB" sz="1200" noProof="0" dirty="0">
                          <a:solidFill>
                            <a:schemeClr val="tx1"/>
                          </a:solidFill>
                          <a:effectLst/>
                        </a:rPr>
                      </a:br>
                      <a:r>
                        <a:rPr lang="en-GB" sz="1200" noProof="0" dirty="0">
                          <a:solidFill>
                            <a:schemeClr val="tx1"/>
                          </a:solidFill>
                          <a:effectLst/>
                        </a:rPr>
                        <a:t>0.13–0.50 μmol / </a:t>
                      </a:r>
                      <a:br>
                        <a:rPr lang="en-GB" sz="1200" noProof="0" dirty="0">
                          <a:solidFill>
                            <a:schemeClr val="tx1"/>
                          </a:solidFill>
                          <a:effectLst/>
                        </a:rPr>
                      </a:br>
                      <a:r>
                        <a:rPr lang="en-GB" sz="1200" noProof="0" dirty="0">
                          <a:solidFill>
                            <a:schemeClr val="tx1"/>
                          </a:solidFill>
                          <a:effectLst/>
                        </a:rPr>
                        <a:t>1–4 mg/mL</a:t>
                      </a:r>
                      <a:endParaRPr lang="en-GB" sz="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bg2">
                        <a:lumMod val="20000"/>
                        <a:lumOff val="80000"/>
                      </a:schemeClr>
                    </a:solidFill>
                  </a:tcPr>
                </a:tc>
                <a:tc>
                  <a:txBody>
                    <a:bodyPr/>
                    <a:lstStyle/>
                    <a:p>
                      <a:pPr marL="0" marR="0" algn="ctr">
                        <a:lnSpc>
                          <a:spcPct val="107000"/>
                        </a:lnSpc>
                        <a:spcBef>
                          <a:spcPts val="0"/>
                        </a:spcBef>
                        <a:spcAft>
                          <a:spcPts val="0"/>
                        </a:spcAft>
                      </a:pPr>
                      <a:r>
                        <a:rPr lang="en-GB" sz="1200" b="1" noProof="0" dirty="0">
                          <a:solidFill>
                            <a:schemeClr val="accent4"/>
                          </a:solidFill>
                          <a:effectLst/>
                        </a:rPr>
                        <a:t>Mild</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bg2">
                        <a:lumMod val="20000"/>
                        <a:lumOff val="80000"/>
                      </a:schemeClr>
                    </a:solidFill>
                  </a:tcPr>
                </a:tc>
                <a:extLst>
                  <a:ext uri="{0D108BD9-81ED-4DB2-BD59-A6C34878D82A}">
                    <a16:rowId xmlns:a16="http://schemas.microsoft.com/office/drawing/2014/main" val="3881137820"/>
                  </a:ext>
                </a:extLst>
              </a:tr>
              <a:tr h="70923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GB" sz="1200" noProof="0" dirty="0">
                          <a:solidFill>
                            <a:schemeClr val="tx1"/>
                          </a:solidFill>
                          <a:effectLst/>
                        </a:rPr>
                        <a:t>6–25 μg / </a:t>
                      </a:r>
                      <a:br>
                        <a:rPr lang="en-GB" sz="1200" noProof="0" dirty="0">
                          <a:solidFill>
                            <a:schemeClr val="tx1"/>
                          </a:solidFill>
                          <a:effectLst/>
                        </a:rPr>
                      </a:br>
                      <a:r>
                        <a:rPr lang="en-GB" sz="1200" noProof="0" dirty="0">
                          <a:solidFill>
                            <a:schemeClr val="tx1"/>
                          </a:solidFill>
                          <a:effectLst/>
                        </a:rPr>
                        <a:t>0.03–0.13 μmol / </a:t>
                      </a:r>
                      <a:br>
                        <a:rPr lang="en-GB" sz="1200" noProof="0" dirty="0">
                          <a:solidFill>
                            <a:schemeClr val="tx1"/>
                          </a:solidFill>
                          <a:effectLst/>
                        </a:rPr>
                      </a:br>
                      <a:r>
                        <a:rPr lang="en-GB" sz="1200" noProof="0" dirty="0">
                          <a:solidFill>
                            <a:schemeClr val="tx1"/>
                          </a:solidFill>
                          <a:effectLst/>
                        </a:rPr>
                        <a:t>0.25–1 mg/mL </a:t>
                      </a:r>
                      <a:endParaRPr lang="en-GB" sz="14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bg2">
                        <a:lumMod val="20000"/>
                        <a:lumOff val="80000"/>
                      </a:schemeClr>
                    </a:solidFill>
                  </a:tcPr>
                </a:tc>
                <a:tc>
                  <a:txBody>
                    <a:bodyPr/>
                    <a:lstStyle/>
                    <a:p>
                      <a:pPr marL="0" marR="0" algn="ctr">
                        <a:lnSpc>
                          <a:spcPct val="107000"/>
                        </a:lnSpc>
                        <a:spcBef>
                          <a:spcPts val="0"/>
                        </a:spcBef>
                        <a:spcAft>
                          <a:spcPts val="0"/>
                        </a:spcAft>
                      </a:pPr>
                      <a:r>
                        <a:rPr lang="en-GB" sz="1200" b="1" noProof="0" dirty="0">
                          <a:solidFill>
                            <a:schemeClr val="accent4"/>
                          </a:solidFill>
                          <a:effectLst/>
                        </a:rPr>
                        <a:t>Moderate</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bg2">
                        <a:lumMod val="20000"/>
                        <a:lumOff val="80000"/>
                      </a:schemeClr>
                    </a:solidFill>
                  </a:tcPr>
                </a:tc>
                <a:extLst>
                  <a:ext uri="{0D108BD9-81ED-4DB2-BD59-A6C34878D82A}">
                    <a16:rowId xmlns:a16="http://schemas.microsoft.com/office/drawing/2014/main" val="752540275"/>
                  </a:ext>
                </a:extLst>
              </a:tr>
              <a:tr h="70923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GB" sz="1200" noProof="0" dirty="0">
                          <a:solidFill>
                            <a:schemeClr val="tx1"/>
                          </a:solidFill>
                          <a:effectLst/>
                        </a:rPr>
                        <a:t>&lt;6 μg / </a:t>
                      </a:r>
                      <a:br>
                        <a:rPr lang="en-GB" sz="1200" noProof="0" dirty="0">
                          <a:solidFill>
                            <a:schemeClr val="tx1"/>
                          </a:solidFill>
                          <a:effectLst/>
                        </a:rPr>
                      </a:br>
                      <a:r>
                        <a:rPr lang="en-GB" sz="1200" noProof="0" dirty="0">
                          <a:solidFill>
                            <a:schemeClr val="tx1"/>
                          </a:solidFill>
                          <a:effectLst/>
                        </a:rPr>
                        <a:t>&lt;0.03 μmol / </a:t>
                      </a:r>
                      <a:br>
                        <a:rPr lang="en-GB" sz="1200" noProof="0" dirty="0">
                          <a:solidFill>
                            <a:schemeClr val="tx1"/>
                          </a:solidFill>
                          <a:effectLst/>
                        </a:rPr>
                      </a:br>
                      <a:r>
                        <a:rPr lang="en-GB" sz="1200" noProof="0" dirty="0">
                          <a:solidFill>
                            <a:schemeClr val="tx1"/>
                          </a:solidFill>
                          <a:effectLst/>
                        </a:rPr>
                        <a:t>&lt;0.25 mg/mL</a:t>
                      </a:r>
                      <a:endParaRPr lang="en-GB" sz="14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bg2">
                        <a:lumMod val="20000"/>
                        <a:lumOff val="80000"/>
                      </a:schemeClr>
                    </a:solidFill>
                  </a:tcPr>
                </a:tc>
                <a:tc>
                  <a:txBody>
                    <a:bodyPr/>
                    <a:lstStyle/>
                    <a:p>
                      <a:pPr marL="0" marR="0" algn="ctr">
                        <a:lnSpc>
                          <a:spcPct val="107000"/>
                        </a:lnSpc>
                        <a:spcBef>
                          <a:spcPts val="0"/>
                        </a:spcBef>
                        <a:spcAft>
                          <a:spcPts val="0"/>
                        </a:spcAft>
                      </a:pPr>
                      <a:r>
                        <a:rPr lang="en-GB" sz="1200" b="1" noProof="0" dirty="0">
                          <a:solidFill>
                            <a:schemeClr val="accent4"/>
                          </a:solidFill>
                          <a:effectLst/>
                        </a:rPr>
                        <a:t>Marked</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bg2">
                        <a:lumMod val="20000"/>
                        <a:lumOff val="80000"/>
                      </a:schemeClr>
                    </a:solidFill>
                  </a:tcPr>
                </a:tc>
                <a:extLst>
                  <a:ext uri="{0D108BD9-81ED-4DB2-BD59-A6C34878D82A}">
                    <a16:rowId xmlns:a16="http://schemas.microsoft.com/office/drawing/2014/main" val="341536813"/>
                  </a:ext>
                </a:extLst>
              </a:tr>
              <a:tr h="496467">
                <a:tc rowSpan="3">
                  <a:txBody>
                    <a:bodyPr/>
                    <a:lstStyle/>
                    <a:p>
                      <a:pPr marL="0" marR="0">
                        <a:lnSpc>
                          <a:spcPct val="107000"/>
                        </a:lnSpc>
                        <a:spcBef>
                          <a:spcPts val="0"/>
                        </a:spcBef>
                        <a:spcAft>
                          <a:spcPts val="0"/>
                        </a:spcAft>
                      </a:pPr>
                      <a:r>
                        <a:rPr lang="en-GB" sz="1400" noProof="0" dirty="0">
                          <a:effectLst/>
                        </a:rPr>
                        <a:t>Mannitol </a:t>
                      </a:r>
                      <a:br>
                        <a:rPr lang="en-GB" sz="1400" noProof="0" dirty="0">
                          <a:effectLst/>
                        </a:rPr>
                      </a:br>
                      <a:r>
                        <a:rPr lang="en-GB" sz="1400" baseline="0" noProof="0" dirty="0">
                          <a:effectLst/>
                        </a:rPr>
                        <a:t>challenge</a:t>
                      </a:r>
                      <a:r>
                        <a:rPr lang="en-GB" sz="1400" baseline="30000" noProof="0" dirty="0">
                          <a:effectLst/>
                        </a:rPr>
                        <a:t>2–5</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accent2"/>
                    </a:solidFill>
                  </a:tcPr>
                </a:tc>
                <a:tc rowSpan="3">
                  <a:txBody>
                    <a:bodyPr/>
                    <a:lstStyle/>
                    <a:p>
                      <a:pPr marL="0" marR="0" algn="ctr">
                        <a:lnSpc>
                          <a:spcPct val="107000"/>
                        </a:lnSpc>
                        <a:spcBef>
                          <a:spcPts val="0"/>
                        </a:spcBef>
                        <a:spcAft>
                          <a:spcPts val="0"/>
                        </a:spcAft>
                      </a:pPr>
                      <a:r>
                        <a:rPr lang="en-GB" sz="1200" noProof="0" dirty="0">
                          <a:effectLst/>
                        </a:rPr>
                        <a:t>Inhalation of mannitol rapidly increases the osmolarity of the airway surface liquid, causing stimulation of inflammatory cells (ie mast cells and eosinophils) and release of mediators, mimicking airway inflammation</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accent2">
                        <a:lumMod val="20000"/>
                        <a:lumOff val="80000"/>
                      </a:schemeClr>
                    </a:solidFill>
                  </a:tcPr>
                </a:tc>
                <a:tc rowSpan="3">
                  <a:txBody>
                    <a:bodyPr/>
                    <a:lstStyle/>
                    <a:p>
                      <a:pPr marL="0" marR="0" algn="ctr">
                        <a:lnSpc>
                          <a:spcPct val="107000"/>
                        </a:lnSpc>
                        <a:spcBef>
                          <a:spcPts val="0"/>
                        </a:spcBef>
                        <a:spcAft>
                          <a:spcPts val="0"/>
                        </a:spcAft>
                      </a:pPr>
                      <a:r>
                        <a:rPr lang="en-GB" sz="1200" noProof="0" dirty="0">
                          <a:effectLst/>
                        </a:rPr>
                        <a:t>PD</a:t>
                      </a:r>
                      <a:r>
                        <a:rPr lang="en-GB" sz="1200" baseline="-25000" noProof="0" dirty="0">
                          <a:effectLst/>
                        </a:rPr>
                        <a:t>15</a:t>
                      </a:r>
                      <a:r>
                        <a:rPr lang="en-GB" sz="1200" noProof="0" dirty="0">
                          <a:effectLst/>
                        </a:rPr>
                        <a:t> to mannitol: the provoking cumulative total dose of mannitol required to induce ≥15% reduction in FEV</a:t>
                      </a:r>
                      <a:r>
                        <a:rPr lang="en-GB" sz="1200" baseline="-25000" noProof="0" dirty="0">
                          <a:effectLst/>
                        </a:rPr>
                        <a:t>1</a:t>
                      </a:r>
                      <a:r>
                        <a:rPr lang="en-GB" sz="1200" noProof="0" dirty="0">
                          <a:effectLst/>
                        </a:rPr>
                        <a:t> from baseline or a 10% decrease in FEV</a:t>
                      </a:r>
                      <a:r>
                        <a:rPr lang="en-GB" sz="1200" baseline="-25000" noProof="0" dirty="0">
                          <a:effectLst/>
                        </a:rPr>
                        <a:t>1</a:t>
                      </a:r>
                      <a:r>
                        <a:rPr lang="en-GB" sz="1200" noProof="0" dirty="0">
                          <a:effectLst/>
                        </a:rPr>
                        <a:t> between two consecutive mannitol doses</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GB" sz="1200" noProof="0" dirty="0">
                          <a:effectLst/>
                        </a:rPr>
                        <a:t>&gt;155 mg</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GB" sz="1200" b="1" noProof="0" dirty="0">
                          <a:solidFill>
                            <a:schemeClr val="accent2"/>
                          </a:solidFill>
                          <a:effectLst/>
                        </a:rPr>
                        <a:t>Mild indirect</a:t>
                      </a:r>
                      <a:endParaRPr lang="en-GB" sz="14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accent2">
                        <a:lumMod val="20000"/>
                        <a:lumOff val="80000"/>
                      </a:schemeClr>
                    </a:solidFill>
                  </a:tcPr>
                </a:tc>
                <a:extLst>
                  <a:ext uri="{0D108BD9-81ED-4DB2-BD59-A6C34878D82A}">
                    <a16:rowId xmlns:a16="http://schemas.microsoft.com/office/drawing/2014/main" val="80347092"/>
                  </a:ext>
                </a:extLst>
              </a:tr>
              <a:tr h="49646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GB" sz="1200" noProof="0" dirty="0">
                          <a:effectLst/>
                        </a:rPr>
                        <a:t>&gt;35 mg to ≤155 mg</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GB" sz="1200" b="1" noProof="0" dirty="0">
                          <a:solidFill>
                            <a:schemeClr val="accent2"/>
                          </a:solidFill>
                          <a:effectLst/>
                        </a:rPr>
                        <a:t>Moderate indirect</a:t>
                      </a:r>
                      <a:endParaRPr lang="en-GB" sz="14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accent2">
                        <a:lumMod val="20000"/>
                        <a:lumOff val="80000"/>
                      </a:schemeClr>
                    </a:solidFill>
                  </a:tcPr>
                </a:tc>
                <a:extLst>
                  <a:ext uri="{0D108BD9-81ED-4DB2-BD59-A6C34878D82A}">
                    <a16:rowId xmlns:a16="http://schemas.microsoft.com/office/drawing/2014/main" val="1493401902"/>
                  </a:ext>
                </a:extLst>
              </a:tr>
              <a:tr h="49646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GB" sz="1200" noProof="0" dirty="0">
                          <a:effectLst/>
                        </a:rPr>
                        <a:t>≤35 mg</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GB" sz="1200" b="1" noProof="0" dirty="0">
                          <a:solidFill>
                            <a:schemeClr val="accent2"/>
                          </a:solidFill>
                          <a:effectLst/>
                        </a:rPr>
                        <a:t>Severe indirect</a:t>
                      </a:r>
                      <a:endParaRPr lang="en-GB" sz="140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60" marR="62860" marT="0" marB="0" anchor="ctr">
                    <a:solidFill>
                      <a:schemeClr val="accent2">
                        <a:lumMod val="20000"/>
                        <a:lumOff val="80000"/>
                      </a:schemeClr>
                    </a:solidFill>
                  </a:tcPr>
                </a:tc>
                <a:extLst>
                  <a:ext uri="{0D108BD9-81ED-4DB2-BD59-A6C34878D82A}">
                    <a16:rowId xmlns:a16="http://schemas.microsoft.com/office/drawing/2014/main" val="3004844054"/>
                  </a:ext>
                </a:extLst>
              </a:tr>
            </a:tbl>
          </a:graphicData>
        </a:graphic>
      </p:graphicFrame>
      <p:sp>
        <p:nvSpPr>
          <p:cNvPr id="10" name="Content Placeholder 9">
            <a:extLst>
              <a:ext uri="{FF2B5EF4-FFF2-40B4-BE49-F238E27FC236}">
                <a16:creationId xmlns:a16="http://schemas.microsoft.com/office/drawing/2014/main" id="{A88BE6CC-7E7A-4B2C-BDDB-87F0A96197B6}"/>
              </a:ext>
            </a:extLst>
          </p:cNvPr>
          <p:cNvSpPr txBox="1">
            <a:spLocks/>
          </p:cNvSpPr>
          <p:nvPr/>
        </p:nvSpPr>
        <p:spPr>
          <a:xfrm>
            <a:off x="547688" y="5293894"/>
            <a:ext cx="10145194" cy="1384105"/>
          </a:xfrm>
          <a:prstGeom prst="rect">
            <a:avLst/>
          </a:prstGeom>
        </p:spPr>
        <p:txBody>
          <a:bodyPr vert="horz" lIns="0" tIns="0" rIns="0" bIns="0" rtlCol="0" anchor="b">
            <a:normAutofit/>
          </a:bodyPr>
          <a:lstStyle>
            <a:lvl1pPr marL="0" indent="0" algn="l" defTabSz="914400" rtl="0" eaLnBrk="1" latinLnBrk="0" hangingPunct="1">
              <a:lnSpc>
                <a:spcPct val="100000"/>
              </a:lnSpc>
              <a:spcBef>
                <a:spcPts val="300"/>
              </a:spcBef>
              <a:buFontTx/>
              <a:buNone/>
              <a:defRPr lang="en-US" sz="1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228600" indent="0" algn="l" defTabSz="914400" rtl="0" eaLnBrk="1" latinLnBrk="0" hangingPunct="1">
              <a:lnSpc>
                <a:spcPct val="100000"/>
              </a:lnSpc>
              <a:spcBef>
                <a:spcPts val="600"/>
              </a:spcBef>
              <a:buClr>
                <a:schemeClr val="bg2"/>
              </a:buClr>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00000"/>
              </a:lnSpc>
              <a:spcBef>
                <a:spcPts val="600"/>
              </a:spcBef>
              <a:buClr>
                <a:schemeClr val="bg2"/>
              </a:buClr>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00000"/>
              </a:lnSpc>
              <a:spcBef>
                <a:spcPts val="600"/>
              </a:spcBef>
              <a:buClr>
                <a:schemeClr val="bg2"/>
              </a:buClr>
              <a:buFont typeface="Arial" panose="020B0604020202020204" pitchFamily="34" charset="0"/>
              <a:buNone/>
              <a:defRPr sz="1800" kern="1200">
                <a:solidFill>
                  <a:schemeClr val="tx1"/>
                </a:solidFill>
                <a:latin typeface="+mn-lt"/>
                <a:ea typeface="+mn-ea"/>
                <a:cs typeface="+mn-cs"/>
              </a:defRPr>
            </a:lvl4pPr>
            <a:lvl5pPr marL="914400" indent="0" algn="l" defTabSz="914400" rtl="0" eaLnBrk="1" latinLnBrk="0" hangingPunct="1">
              <a:lnSpc>
                <a:spcPct val="100000"/>
              </a:lnSpc>
              <a:spcBef>
                <a:spcPts val="600"/>
              </a:spcBef>
              <a:buClr>
                <a:schemeClr val="bg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dirty="0"/>
              <a:t>*Challenge test results expressed as provocative dose (PD) or provocative concentration (PC) are dependent on the output rate of the administration device, time of aerosol inhalation and particle size distribution. Evidence shows that the methacholine dose, expressed as PD</a:t>
            </a:r>
            <a:r>
              <a:rPr lang="en-GB" baseline="-25000" dirty="0"/>
              <a:t>20</a:t>
            </a:r>
            <a:r>
              <a:rPr lang="en-GB" dirty="0"/>
              <a:t>, allows more consistent correlation of results than PC</a:t>
            </a:r>
            <a:r>
              <a:rPr lang="en-GB" baseline="-25000" dirty="0"/>
              <a:t>20</a:t>
            </a:r>
            <a:r>
              <a:rPr lang="en-GB" dirty="0"/>
              <a:t> when comparing responses captured by different protocols. </a:t>
            </a:r>
            <a:br>
              <a:rPr lang="en-GB" dirty="0"/>
            </a:br>
            <a:r>
              <a:rPr lang="en-GB" dirty="0"/>
              <a:t>Consistency of timing between steps and from dosing to spirometry remains important to properly compare results. The PD</a:t>
            </a:r>
            <a:r>
              <a:rPr lang="en-GB" baseline="-25000" dirty="0"/>
              <a:t>20</a:t>
            </a:r>
            <a:r>
              <a:rPr lang="en-GB" dirty="0"/>
              <a:t> is the dose of methacholine that causes a 20% fall in FEV</a:t>
            </a:r>
            <a:r>
              <a:rPr lang="en-GB" baseline="-25000" dirty="0"/>
              <a:t>1</a:t>
            </a:r>
            <a:r>
              <a:rPr lang="en-GB" dirty="0"/>
              <a:t> and is calculated in the same way as the PC</a:t>
            </a:r>
            <a:r>
              <a:rPr lang="en-GB" baseline="-25000" dirty="0"/>
              <a:t>20</a:t>
            </a:r>
            <a:r>
              <a:rPr lang="en-GB" dirty="0"/>
              <a:t>.</a:t>
            </a:r>
            <a:r>
              <a:rPr lang="en-GB" baseline="30000" dirty="0"/>
              <a:t>1</a:t>
            </a:r>
            <a:r>
              <a:rPr lang="en-GB" dirty="0"/>
              <a:t> </a:t>
            </a:r>
            <a:r>
              <a:rPr lang="en-GB" baseline="30000" dirty="0"/>
              <a:t>†</a:t>
            </a:r>
            <a:r>
              <a:rPr lang="en-GB" dirty="0"/>
              <a:t>To determine changes in airway reactivity following therapy in patients known to have asthma, using doubling doses will give more precise PD</a:t>
            </a:r>
            <a:r>
              <a:rPr lang="en-GB" baseline="-25000" dirty="0"/>
              <a:t>20</a:t>
            </a:r>
            <a:r>
              <a:rPr lang="en-GB" dirty="0"/>
              <a:t> values to compare</a:t>
            </a:r>
            <a:r>
              <a:rPr lang="en-GB" baseline="30000" dirty="0"/>
              <a:t>1</a:t>
            </a:r>
            <a:br>
              <a:rPr lang="en-GB" baseline="30000" dirty="0"/>
            </a:br>
            <a:r>
              <a:rPr lang="en-GB" dirty="0"/>
              <a:t>FEV</a:t>
            </a:r>
            <a:r>
              <a:rPr lang="en-GB" baseline="-25000" dirty="0"/>
              <a:t>1</a:t>
            </a:r>
            <a:r>
              <a:rPr lang="en-GB" dirty="0"/>
              <a:t>, forced expiratory volume in 1 second</a:t>
            </a:r>
          </a:p>
          <a:p>
            <a:pPr>
              <a:spcBef>
                <a:spcPts val="0"/>
              </a:spcBef>
            </a:pPr>
            <a:r>
              <a:rPr lang="en-GB" dirty="0"/>
              <a:t>1. Coates AL, et al. Eur Respir J 2017;49:1601526; 2. Hallstrand TS, et al. Eur Respir J 2018;52:1801033; 3. Comberiati P, et al. Immunol Allergy Clin North Am 2018;38:545–571; </a:t>
            </a:r>
            <a:br>
              <a:rPr lang="en-GB" dirty="0"/>
            </a:br>
            <a:r>
              <a:rPr lang="en-GB" dirty="0"/>
              <a:t>4. </a:t>
            </a:r>
            <a:r>
              <a:rPr lang="en-GB" sz="1000" dirty="0"/>
              <a:t>Brannan JD, Lougheed MD. Front Physiol 2012;3:460; 5. Sverrild A, et al. Clin Exp Allergy 2016;46:288–297</a:t>
            </a:r>
            <a:endParaRPr lang="en-GB" dirty="0"/>
          </a:p>
        </p:txBody>
      </p:sp>
      <p:sp>
        <p:nvSpPr>
          <p:cNvPr id="5" name="TextBox 4">
            <a:extLst>
              <a:ext uri="{FF2B5EF4-FFF2-40B4-BE49-F238E27FC236}">
                <a16:creationId xmlns:a16="http://schemas.microsoft.com/office/drawing/2014/main" id="{20216B75-6025-5BD2-F4F3-0D672E4CA7F5}"/>
              </a:ext>
            </a:extLst>
          </p:cNvPr>
          <p:cNvSpPr txBox="1"/>
          <p:nvPr/>
        </p:nvSpPr>
        <p:spPr>
          <a:xfrm>
            <a:off x="547688" y="6678000"/>
            <a:ext cx="9358652" cy="215444"/>
          </a:xfrm>
          <a:prstGeom prst="rect">
            <a:avLst/>
          </a:prstGeom>
          <a:noFill/>
        </p:spPr>
        <p:txBody>
          <a:bodyPr wrap="none" rtlCol="0">
            <a:spAutoFit/>
          </a:bodyPr>
          <a:lstStyle/>
          <a:p>
            <a:r>
              <a:rPr lang="en-GB" sz="800" dirty="0"/>
              <a:t>Veeva ID: GB-48355; date of preparation: September 2023. © 2023 AstraZeneca. All Rights Reserved. This information is intended for healthcare professionals only. EpiCentral is sponsored and developed by AstraZeneca. </a:t>
            </a:r>
          </a:p>
        </p:txBody>
      </p:sp>
    </p:spTree>
    <p:extLst>
      <p:ext uri="{BB962C8B-B14F-4D97-AF65-F5344CB8AC3E}">
        <p14:creationId xmlns:p14="http://schemas.microsoft.com/office/powerpoint/2010/main" val="36776188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AA85-1F60-4F31-9398-F897A432FD8D}"/>
              </a:ext>
            </a:extLst>
          </p:cNvPr>
          <p:cNvSpPr>
            <a:spLocks noGrp="1"/>
          </p:cNvSpPr>
          <p:nvPr>
            <p:ph type="title"/>
          </p:nvPr>
        </p:nvSpPr>
        <p:spPr/>
        <p:txBody>
          <a:bodyPr>
            <a:normAutofit/>
          </a:bodyPr>
          <a:lstStyle/>
          <a:p>
            <a:r>
              <a:rPr lang="en-GB" dirty="0"/>
              <a:t>Interpreting results of airway hyperresponsiveness</a:t>
            </a:r>
            <a:br>
              <a:rPr lang="en-GB" dirty="0"/>
            </a:br>
            <a:r>
              <a:rPr lang="en-GB" dirty="0"/>
              <a:t>bronchoprovocation tests</a:t>
            </a:r>
          </a:p>
        </p:txBody>
      </p:sp>
      <p:sp>
        <p:nvSpPr>
          <p:cNvPr id="13" name="Text Placeholder 12">
            <a:extLst>
              <a:ext uri="{FF2B5EF4-FFF2-40B4-BE49-F238E27FC236}">
                <a16:creationId xmlns:a16="http://schemas.microsoft.com/office/drawing/2014/main" id="{1CA2804E-71E7-4DF2-B910-C2266911929A}"/>
              </a:ext>
            </a:extLst>
          </p:cNvPr>
          <p:cNvSpPr>
            <a:spLocks noGrp="1"/>
          </p:cNvSpPr>
          <p:nvPr>
            <p:ph sz="quarter" idx="13"/>
          </p:nvPr>
        </p:nvSpPr>
        <p:spPr>
          <a:xfrm>
            <a:off x="547688" y="4974115"/>
            <a:ext cx="10648950" cy="1703886"/>
          </a:xfrm>
        </p:spPr>
        <p:txBody>
          <a:bodyPr/>
          <a:lstStyle/>
          <a:p>
            <a:pPr algn="l"/>
            <a:r>
              <a:rPr lang="en-GB" sz="900" b="0" i="0" u="none" strike="noStrike" baseline="0" dirty="0"/>
              <a:t>Figure adapted from O’Byrne PM, Inman MD. </a:t>
            </a:r>
            <a:r>
              <a:rPr lang="en-GB" sz="900" b="0" u="none" strike="noStrike" baseline="0" dirty="0"/>
              <a:t>Chest 200</a:t>
            </a:r>
            <a:r>
              <a:rPr lang="en-GB" sz="900" b="0" i="0" u="none" strike="noStrike" baseline="0" dirty="0"/>
              <a:t>3;123(</a:t>
            </a:r>
            <a:r>
              <a:rPr lang="en-GB" sz="900" dirty="0"/>
              <a:t>S</a:t>
            </a:r>
            <a:r>
              <a:rPr lang="en-GB" sz="900" b="0" i="0" u="none" strike="noStrike" baseline="0" dirty="0"/>
              <a:t>uppl. 3):411S–416S and </a:t>
            </a:r>
            <a:r>
              <a:rPr lang="en-GB" sz="900" dirty="0"/>
              <a:t>Nair P. J Allergy Clin Immunol Pract 2017;5:649–659</a:t>
            </a:r>
            <a:endParaRPr lang="en-GB" sz="900" b="0" u="none" strike="noStrike" dirty="0"/>
          </a:p>
          <a:p>
            <a:pPr algn="l"/>
            <a:r>
              <a:rPr lang="en-GB" sz="900" b="0" i="0" u="none" strike="noStrike" dirty="0"/>
              <a:t>*</a:t>
            </a:r>
            <a:r>
              <a:rPr lang="en-GB" sz="900" b="0" i="0" u="none" strike="noStrike" baseline="0" dirty="0"/>
              <a:t>PC</a:t>
            </a:r>
            <a:r>
              <a:rPr lang="en-GB" sz="900" b="0" i="0" u="none" strike="noStrike" baseline="-25000" dirty="0"/>
              <a:t>20</a:t>
            </a:r>
            <a:r>
              <a:rPr lang="en-GB" sz="900" b="0" i="0" u="none" strike="noStrike" dirty="0"/>
              <a:t> </a:t>
            </a:r>
            <a:r>
              <a:rPr lang="en-GB" sz="900" b="0" i="0" u="none" strike="noStrike" baseline="0" dirty="0"/>
              <a:t>greater than 16 mg/mL </a:t>
            </a:r>
            <a:r>
              <a:rPr lang="en-GB" sz="900" dirty="0"/>
              <a:t>represents </a:t>
            </a:r>
            <a:r>
              <a:rPr lang="en-GB" sz="900" b="0" i="0" u="none" strike="noStrike" baseline="0" dirty="0"/>
              <a:t>normal airway responsiveness;</a:t>
            </a:r>
            <a:r>
              <a:rPr lang="en-GB" sz="900" b="0" i="0" u="none" strike="noStrike" baseline="30000" dirty="0"/>
              <a:t>4</a:t>
            </a:r>
            <a:r>
              <a:rPr lang="en-GB" sz="900" b="0" i="0" u="none" strike="noStrike" baseline="0" dirty="0"/>
              <a:t> 4–16 mg/mL is borderline </a:t>
            </a:r>
            <a:r>
              <a:rPr lang="en-GB" sz="900" dirty="0"/>
              <a:t>airway hyperresponsiveness</a:t>
            </a:r>
            <a:r>
              <a:rPr lang="en-GB" sz="900" b="0" i="0" u="none" strike="noStrike" baseline="0" dirty="0"/>
              <a:t>;</a:t>
            </a:r>
            <a:r>
              <a:rPr lang="en-GB" sz="900" b="0" i="0" u="none" strike="noStrike" baseline="30000" dirty="0"/>
              <a:t>4</a:t>
            </a:r>
            <a:r>
              <a:rPr lang="en-GB" sz="900" b="0" i="0" u="none" strike="noStrike" baseline="0" dirty="0"/>
              <a:t> 1–4 mg/mL </a:t>
            </a:r>
            <a:r>
              <a:rPr lang="en-GB" sz="900" dirty="0"/>
              <a:t>represents</a:t>
            </a:r>
            <a:r>
              <a:rPr lang="en-GB" sz="900" b="0" i="0" u="none" strike="noStrike" baseline="0" dirty="0"/>
              <a:t> mild </a:t>
            </a:r>
            <a:r>
              <a:rPr lang="en-GB" sz="900" dirty="0"/>
              <a:t>airway hyperresponsiveness</a:t>
            </a:r>
            <a:r>
              <a:rPr lang="en-GB" sz="900" b="0" i="0" u="none" strike="noStrike" baseline="0" dirty="0"/>
              <a:t>;</a:t>
            </a:r>
            <a:r>
              <a:rPr lang="en-GB" sz="900" b="0" i="0" u="none" strike="noStrike" baseline="30000" dirty="0"/>
              <a:t>4</a:t>
            </a:r>
            <a:r>
              <a:rPr lang="en-GB" sz="900" b="0" i="0" u="none" strike="noStrike" baseline="0" dirty="0"/>
              <a:t> 0.25–1 mg/mL </a:t>
            </a:r>
            <a:r>
              <a:rPr lang="en-GB" sz="900" dirty="0"/>
              <a:t>represents </a:t>
            </a:r>
            <a:r>
              <a:rPr lang="en-GB" sz="900" b="0" i="0" u="none" strike="noStrike" baseline="0" dirty="0"/>
              <a:t>moderate </a:t>
            </a:r>
            <a:r>
              <a:rPr lang="en-GB" sz="900" dirty="0"/>
              <a:t>airway hyperresponsiveness</a:t>
            </a:r>
            <a:r>
              <a:rPr lang="en-GB" sz="900" b="0" i="0" u="none" strike="noStrike" baseline="0" dirty="0"/>
              <a:t>;</a:t>
            </a:r>
            <a:r>
              <a:rPr lang="en-GB" sz="900" b="0" i="0" u="none" strike="noStrike" baseline="30000" dirty="0"/>
              <a:t>4</a:t>
            </a:r>
            <a:r>
              <a:rPr lang="en-GB" sz="900" b="0" i="0" u="none" strike="noStrike" baseline="0" dirty="0"/>
              <a:t> and &lt;0.25 mg/mL </a:t>
            </a:r>
            <a:r>
              <a:rPr lang="en-GB" sz="900" dirty="0"/>
              <a:t>represents </a:t>
            </a:r>
            <a:r>
              <a:rPr lang="en-GB" sz="900" b="0" i="0" u="none" strike="noStrike" baseline="0" dirty="0"/>
              <a:t>marked </a:t>
            </a:r>
            <a:r>
              <a:rPr lang="en-GB" sz="900" dirty="0"/>
              <a:t>airway hyperresponsiveness.</a:t>
            </a:r>
            <a:r>
              <a:rPr lang="en-GB" sz="900" baseline="30000" dirty="0"/>
              <a:t>4</a:t>
            </a:r>
            <a:r>
              <a:rPr lang="en-GB" sz="900" dirty="0"/>
              <a:t> </a:t>
            </a:r>
            <a:r>
              <a:rPr lang="en-GB" sz="900" baseline="30000" dirty="0"/>
              <a:t>†</a:t>
            </a:r>
            <a:r>
              <a:rPr lang="en-GB" sz="900" dirty="0"/>
              <a:t>For safety reasons, methacholine testing is stopped if there has been a &gt;20% fall in FEV</a:t>
            </a:r>
            <a:r>
              <a:rPr lang="en-GB" sz="900" baseline="-25000" dirty="0"/>
              <a:t>1</a:t>
            </a:r>
            <a:r>
              <a:rPr lang="en-GB" sz="900" baseline="30000" dirty="0"/>
              <a:t>4</a:t>
            </a:r>
          </a:p>
          <a:p>
            <a:pPr algn="l"/>
            <a:r>
              <a:rPr lang="en-GB" sz="900" dirty="0"/>
              <a:t>FEV</a:t>
            </a:r>
            <a:r>
              <a:rPr lang="en-GB" sz="900" baseline="-25000" dirty="0"/>
              <a:t>1</a:t>
            </a:r>
            <a:r>
              <a:rPr lang="en-GB" sz="900" dirty="0"/>
              <a:t>, forced expiratory volume in 1 second; PC</a:t>
            </a:r>
            <a:r>
              <a:rPr lang="en-GB" sz="900" baseline="-25000" dirty="0"/>
              <a:t>20</a:t>
            </a:r>
            <a:r>
              <a:rPr lang="en-GB" sz="900" dirty="0"/>
              <a:t>, provocation concentration of methacholine causing a 20% fall in FEV</a:t>
            </a:r>
            <a:r>
              <a:rPr lang="en-GB" sz="900" baseline="-25000" dirty="0"/>
              <a:t>1</a:t>
            </a:r>
            <a:endParaRPr lang="en-GB" sz="900" dirty="0"/>
          </a:p>
          <a:p>
            <a:r>
              <a:rPr lang="en-GB" sz="900" dirty="0"/>
              <a:t>1. </a:t>
            </a:r>
            <a:r>
              <a:rPr lang="en-GB" sz="900" b="0" u="none" strike="noStrike" baseline="0" dirty="0"/>
              <a:t>O’Byrne PM, Inman MD. Chest 2003;123(Suppl. 3):411S–416S</a:t>
            </a:r>
            <a:r>
              <a:rPr lang="en-GB" sz="900" dirty="0"/>
              <a:t>; 2. Nair P. J Allergy Clin Immunol Pract 2017;5:649–659; 3. Cockcroft DW, et al. Allergy Asthma Clin Immunol 2020;16:14;</a:t>
            </a:r>
            <a:br>
              <a:rPr lang="en-GB" sz="900" dirty="0"/>
            </a:br>
            <a:r>
              <a:rPr lang="en-GB" sz="900" dirty="0"/>
              <a:t>4. Coates AL, et al. Eur Respir J 2017;49:1601526</a:t>
            </a:r>
          </a:p>
        </p:txBody>
      </p:sp>
      <p:sp>
        <p:nvSpPr>
          <p:cNvPr id="4" name="TextBox 3">
            <a:extLst>
              <a:ext uri="{FF2B5EF4-FFF2-40B4-BE49-F238E27FC236}">
                <a16:creationId xmlns:a16="http://schemas.microsoft.com/office/drawing/2014/main" id="{E1BFE2C0-E8F9-4B4F-88EE-B56772303F84}"/>
              </a:ext>
            </a:extLst>
          </p:cNvPr>
          <p:cNvSpPr txBox="1"/>
          <p:nvPr/>
        </p:nvSpPr>
        <p:spPr>
          <a:xfrm>
            <a:off x="796719" y="1247619"/>
            <a:ext cx="5479774" cy="648032"/>
          </a:xfrm>
          <a:prstGeom prst="rect">
            <a:avLst/>
          </a:prstGeom>
          <a:solidFill>
            <a:schemeClr val="tx2"/>
          </a:solidFill>
        </p:spPr>
        <p:txBody>
          <a:bodyPr wrap="square" rtlCol="0" anchor="ctr">
            <a:noAutofit/>
          </a:bodyPr>
          <a:lstStyle/>
          <a:p>
            <a:pPr algn="ctr">
              <a:buClr>
                <a:schemeClr val="accent1"/>
              </a:buClr>
            </a:pPr>
            <a:r>
              <a:rPr lang="en-GB" sz="1600" b="1" dirty="0">
                <a:solidFill>
                  <a:schemeClr val="bg1"/>
                </a:solidFill>
              </a:rPr>
              <a:t>Change in FEV</a:t>
            </a:r>
            <a:r>
              <a:rPr lang="en-GB" sz="1600" b="1" baseline="-25000" dirty="0">
                <a:solidFill>
                  <a:schemeClr val="bg1"/>
                </a:solidFill>
              </a:rPr>
              <a:t>1</a:t>
            </a:r>
            <a:r>
              <a:rPr lang="en-GB" sz="1600" b="1" dirty="0">
                <a:solidFill>
                  <a:schemeClr val="bg1"/>
                </a:solidFill>
              </a:rPr>
              <a:t> as measured by PC</a:t>
            </a:r>
            <a:r>
              <a:rPr lang="en-GB" sz="1600" b="1" baseline="-25000" dirty="0">
                <a:solidFill>
                  <a:schemeClr val="bg1"/>
                </a:solidFill>
              </a:rPr>
              <a:t>20</a:t>
            </a:r>
            <a:r>
              <a:rPr lang="en-GB" sz="1600" b="1" dirty="0">
                <a:solidFill>
                  <a:schemeClr val="bg1"/>
                </a:solidFill>
              </a:rPr>
              <a:t> value by methacholine challenge test in patients with or without asthma</a:t>
            </a:r>
            <a:r>
              <a:rPr lang="en-GB" sz="1600" b="1" baseline="30000" dirty="0">
                <a:solidFill>
                  <a:schemeClr val="bg1"/>
                </a:solidFill>
              </a:rPr>
              <a:t>1,2</a:t>
            </a:r>
          </a:p>
        </p:txBody>
      </p:sp>
      <p:grpSp>
        <p:nvGrpSpPr>
          <p:cNvPr id="11" name="Group 10">
            <a:extLst>
              <a:ext uri="{FF2B5EF4-FFF2-40B4-BE49-F238E27FC236}">
                <a16:creationId xmlns:a16="http://schemas.microsoft.com/office/drawing/2014/main" id="{35F5FF57-D94D-417F-8259-0CDE1F876727}"/>
              </a:ext>
            </a:extLst>
          </p:cNvPr>
          <p:cNvGrpSpPr/>
          <p:nvPr/>
        </p:nvGrpSpPr>
        <p:grpSpPr>
          <a:xfrm>
            <a:off x="6555316" y="1871207"/>
            <a:ext cx="5169113" cy="3473950"/>
            <a:chOff x="6555316" y="1871207"/>
            <a:chExt cx="5169113" cy="3473950"/>
          </a:xfrm>
        </p:grpSpPr>
        <p:sp>
          <p:nvSpPr>
            <p:cNvPr id="10" name="TextBox 9">
              <a:extLst>
                <a:ext uri="{FF2B5EF4-FFF2-40B4-BE49-F238E27FC236}">
                  <a16:creationId xmlns:a16="http://schemas.microsoft.com/office/drawing/2014/main" id="{6B22EF1A-A6FA-40B9-A002-ACBBC8C7D498}"/>
                </a:ext>
              </a:extLst>
            </p:cNvPr>
            <p:cNvSpPr txBox="1"/>
            <p:nvPr/>
          </p:nvSpPr>
          <p:spPr>
            <a:xfrm>
              <a:off x="6555316" y="1871207"/>
              <a:ext cx="5169113" cy="3473950"/>
            </a:xfrm>
            <a:prstGeom prst="rect">
              <a:avLst/>
            </a:prstGeom>
            <a:solidFill>
              <a:schemeClr val="bg1">
                <a:lumMod val="95000"/>
              </a:schemeClr>
            </a:solidFill>
            <a:ln w="12700">
              <a:solidFill>
                <a:schemeClr val="tx2"/>
              </a:solidFill>
            </a:ln>
          </p:spPr>
          <p:txBody>
            <a:bodyPr wrap="square" lIns="91440" tIns="45720" rIns="91440" bIns="45720" anchor="ctr">
              <a:noAutofit/>
            </a:bodyPr>
            <a:lstStyle/>
            <a:p>
              <a:pPr marL="180000" indent="-180000">
                <a:spcAft>
                  <a:spcPts val="600"/>
                </a:spcAft>
                <a:buClr>
                  <a:schemeClr val="tx2"/>
                </a:buClr>
                <a:buFont typeface="Arial" panose="020B0604020202020204" pitchFamily="34" charset="0"/>
                <a:buChar char="•"/>
              </a:pPr>
              <a:r>
                <a:rPr lang="en-GB" sz="1600" dirty="0">
                  <a:ea typeface="+mn-lt"/>
                  <a:cs typeface="+mn-lt"/>
                </a:rPr>
                <a:t>Airway hyperresponsiveness is a valuable tool in the clinical assessment of patients with possible asthma, asthma-like symptoms, or, generally normal/</a:t>
              </a:r>
              <a:br>
                <a:rPr lang="en-GB" sz="1600" dirty="0">
                  <a:ea typeface="+mn-lt"/>
                  <a:cs typeface="+mn-lt"/>
                </a:rPr>
              </a:br>
              <a:r>
                <a:rPr lang="en-GB" sz="1600" dirty="0">
                  <a:ea typeface="+mn-lt"/>
                  <a:cs typeface="+mn-lt"/>
                </a:rPr>
                <a:t>non-diagnostic lung function</a:t>
              </a:r>
              <a:r>
                <a:rPr lang="en-GB" sz="1600" baseline="30000" dirty="0">
                  <a:ea typeface="+mn-lt"/>
                  <a:cs typeface="+mn-lt"/>
                </a:rPr>
                <a:t>3</a:t>
              </a:r>
              <a:endParaRPr lang="en-GB" sz="1600" dirty="0">
                <a:ea typeface="+mn-lt"/>
                <a:cs typeface="+mn-lt"/>
              </a:endParaRPr>
            </a:p>
            <a:p>
              <a:pPr marL="180000" indent="-180000">
                <a:spcAft>
                  <a:spcPts val="600"/>
                </a:spcAft>
                <a:buClr>
                  <a:schemeClr val="tx2"/>
                </a:buClr>
                <a:buFont typeface="Arial" panose="020B0604020202020204" pitchFamily="34" charset="0"/>
                <a:buChar char="•"/>
              </a:pPr>
              <a:r>
                <a:rPr lang="en-GB" sz="1600" dirty="0">
                  <a:ea typeface="+mn-lt"/>
                  <a:cs typeface="+mn-lt"/>
                </a:rPr>
                <a:t>In patients with asthma, bronchoconstriction </a:t>
              </a:r>
              <a:br>
                <a:rPr lang="en-GB" sz="1600" dirty="0">
                  <a:ea typeface="+mn-lt"/>
                  <a:cs typeface="+mn-lt"/>
                </a:rPr>
              </a:br>
              <a:r>
                <a:rPr lang="en-GB" sz="1600" dirty="0">
                  <a:ea typeface="+mn-lt"/>
                  <a:cs typeface="+mn-lt"/>
                </a:rPr>
                <a:t>(PC</a:t>
              </a:r>
              <a:r>
                <a:rPr lang="en-GB" sz="1600" baseline="-25000" dirty="0">
                  <a:ea typeface="+mn-lt"/>
                  <a:cs typeface="+mn-lt"/>
                </a:rPr>
                <a:t>20</a:t>
              </a:r>
              <a:r>
                <a:rPr lang="en-GB" sz="1600" dirty="0">
                  <a:ea typeface="+mn-lt"/>
                  <a:cs typeface="+mn-lt"/>
                </a:rPr>
                <a:t> as seen by reduction in FEV</a:t>
              </a:r>
              <a:r>
                <a:rPr lang="en-GB" sz="1600" baseline="-25000" dirty="0">
                  <a:ea typeface="+mn-lt"/>
                  <a:cs typeface="+mn-lt"/>
                </a:rPr>
                <a:t>1</a:t>
              </a:r>
              <a:r>
                <a:rPr lang="en-GB" sz="1600" dirty="0">
                  <a:ea typeface="+mn-lt"/>
                  <a:cs typeface="+mn-lt"/>
                </a:rPr>
                <a:t>)* starts at a lower inhaled concentration of the agonist methacholine</a:t>
              </a:r>
              <a:r>
                <a:rPr lang="en-GB" sz="1600" baseline="30000" dirty="0">
                  <a:ea typeface="+mn-lt"/>
                  <a:cs typeface="+mn-lt"/>
                </a:rPr>
                <a:t>2</a:t>
              </a:r>
            </a:p>
            <a:p>
              <a:pPr marL="180000" indent="-180000">
                <a:spcAft>
                  <a:spcPts val="600"/>
                </a:spcAft>
                <a:buClr>
                  <a:schemeClr val="tx2"/>
                </a:buClr>
                <a:buFont typeface="Arial" panose="020B0604020202020204" pitchFamily="34" charset="0"/>
                <a:buChar char="•"/>
              </a:pPr>
              <a:r>
                <a:rPr lang="en-GB" sz="1600" dirty="0">
                  <a:ea typeface="+mn-lt"/>
                  <a:cs typeface="+mn-lt"/>
                </a:rPr>
                <a:t>Maximal bronchoconstrictor responses are also greater in those with asthma</a:t>
              </a:r>
              <a:r>
                <a:rPr lang="en-GB" sz="1600" baseline="30000" dirty="0">
                  <a:ea typeface="+mn-lt"/>
                  <a:cs typeface="+mn-lt"/>
                </a:rPr>
                <a:t>1,2†</a:t>
              </a:r>
              <a:r>
                <a:rPr lang="en-GB" sz="1600" dirty="0">
                  <a:ea typeface="+mn-lt"/>
                  <a:cs typeface="+mn-lt"/>
                </a:rPr>
                <a:t> </a:t>
              </a:r>
              <a:endParaRPr lang="en-GB" sz="1600" dirty="0"/>
            </a:p>
            <a:p>
              <a:pPr marL="180000" indent="-180000">
                <a:spcAft>
                  <a:spcPts val="600"/>
                </a:spcAft>
                <a:buClr>
                  <a:schemeClr val="tx2"/>
                </a:buClr>
                <a:buFont typeface="Arial" panose="020B0604020202020204" pitchFamily="34" charset="0"/>
                <a:buChar char="•"/>
              </a:pPr>
              <a:r>
                <a:rPr lang="en-GB" sz="1600" dirty="0">
                  <a:ea typeface="+mn-lt"/>
                  <a:cs typeface="+mn-lt"/>
                </a:rPr>
                <a:t>Patients with </a:t>
              </a:r>
              <a:r>
                <a:rPr lang="en-GB" sz="1600" b="1" dirty="0">
                  <a:solidFill>
                    <a:schemeClr val="accent4">
                      <a:lumMod val="50000"/>
                    </a:schemeClr>
                  </a:solidFill>
                  <a:ea typeface="+mn-lt"/>
                  <a:cs typeface="+mn-lt"/>
                </a:rPr>
                <a:t>normal healthy</a:t>
              </a:r>
              <a:r>
                <a:rPr lang="en-GB" sz="1600" dirty="0">
                  <a:solidFill>
                    <a:schemeClr val="accent4">
                      <a:lumMod val="50000"/>
                    </a:schemeClr>
                  </a:solidFill>
                  <a:ea typeface="+mn-lt"/>
                  <a:cs typeface="+mn-lt"/>
                </a:rPr>
                <a:t> </a:t>
              </a:r>
              <a:r>
                <a:rPr lang="en-GB" sz="1600" dirty="0">
                  <a:ea typeface="+mn-lt"/>
                  <a:cs typeface="+mn-lt"/>
                </a:rPr>
                <a:t>airways achieve a plateau response to the bronchoconstrictor stimulus, whereas patients with </a:t>
              </a:r>
              <a:r>
                <a:rPr lang="en-GB" sz="1600" b="1" dirty="0">
                  <a:solidFill>
                    <a:schemeClr val="bg2"/>
                  </a:solidFill>
                  <a:ea typeface="+mn-lt"/>
                  <a:cs typeface="+mn-lt"/>
                </a:rPr>
                <a:t>mild</a:t>
              </a:r>
              <a:r>
                <a:rPr lang="en-GB" sz="1600" b="1" dirty="0">
                  <a:solidFill>
                    <a:srgbClr val="966636"/>
                  </a:solidFill>
                  <a:ea typeface="+mn-lt"/>
                  <a:cs typeface="+mn-lt"/>
                </a:rPr>
                <a:t> </a:t>
              </a:r>
              <a:r>
                <a:rPr lang="en-GB" sz="1600" dirty="0">
                  <a:ea typeface="+mn-lt"/>
                  <a:cs typeface="+mn-lt"/>
                </a:rPr>
                <a:t>to </a:t>
              </a:r>
              <a:r>
                <a:rPr lang="en-GB" sz="1600" b="1" dirty="0">
                  <a:solidFill>
                    <a:schemeClr val="accent2"/>
                  </a:solidFill>
                  <a:ea typeface="+mn-lt"/>
                  <a:cs typeface="+mn-lt"/>
                </a:rPr>
                <a:t>severe </a:t>
              </a:r>
              <a:r>
                <a:rPr lang="en-GB" sz="1600" dirty="0">
                  <a:ea typeface="+mn-lt"/>
                  <a:cs typeface="+mn-lt"/>
                </a:rPr>
                <a:t>asthma may not</a:t>
              </a:r>
              <a:r>
                <a:rPr lang="en-GB" sz="1600" baseline="30000" dirty="0">
                  <a:ea typeface="+mn-lt"/>
                  <a:cs typeface="+mn-lt"/>
                </a:rPr>
                <a:t>1,2</a:t>
              </a:r>
            </a:p>
          </p:txBody>
        </p:sp>
        <p:sp>
          <p:nvSpPr>
            <p:cNvPr id="86" name="TextBox 85">
              <a:extLst>
                <a:ext uri="{FF2B5EF4-FFF2-40B4-BE49-F238E27FC236}">
                  <a16:creationId xmlns:a16="http://schemas.microsoft.com/office/drawing/2014/main" id="{715DE7E7-B8BD-4F9E-A667-1D254D02F7DC}"/>
                </a:ext>
              </a:extLst>
            </p:cNvPr>
            <p:cNvSpPr txBox="1"/>
            <p:nvPr/>
          </p:nvSpPr>
          <p:spPr>
            <a:xfrm>
              <a:off x="11132570" y="3562683"/>
              <a:ext cx="274320" cy="274320"/>
            </a:xfrm>
            <a:prstGeom prst="ellipse">
              <a:avLst/>
            </a:prstGeom>
            <a:solidFill>
              <a:schemeClr val="accent1"/>
            </a:solidFill>
          </p:spPr>
          <p:txBody>
            <a:bodyPr wrap="square" rtlCol="0" anchor="ctr">
              <a:noAutofit/>
            </a:bodyPr>
            <a:lstStyle/>
            <a:p>
              <a:pPr algn="ctr">
                <a:buClr>
                  <a:schemeClr val="accent1"/>
                </a:buClr>
              </a:pPr>
              <a:r>
                <a:rPr lang="en-GB" sz="1600" b="1" dirty="0">
                  <a:solidFill>
                    <a:schemeClr val="bg1"/>
                  </a:solidFill>
                </a:rPr>
                <a:t>A</a:t>
              </a:r>
            </a:p>
          </p:txBody>
        </p:sp>
        <p:sp>
          <p:nvSpPr>
            <p:cNvPr id="94" name="TextBox 93">
              <a:extLst>
                <a:ext uri="{FF2B5EF4-FFF2-40B4-BE49-F238E27FC236}">
                  <a16:creationId xmlns:a16="http://schemas.microsoft.com/office/drawing/2014/main" id="{DC7F6C8B-7DFF-44B1-8611-3F4C032EDD92}"/>
                </a:ext>
              </a:extLst>
            </p:cNvPr>
            <p:cNvSpPr txBox="1"/>
            <p:nvPr/>
          </p:nvSpPr>
          <p:spPr>
            <a:xfrm>
              <a:off x="8652079" y="4116065"/>
              <a:ext cx="274320" cy="274320"/>
            </a:xfrm>
            <a:prstGeom prst="ellipse">
              <a:avLst/>
            </a:prstGeom>
            <a:solidFill>
              <a:schemeClr val="accent6">
                <a:lumMod val="50000"/>
              </a:schemeClr>
            </a:solidFill>
          </p:spPr>
          <p:txBody>
            <a:bodyPr wrap="square" rtlCol="0" anchor="ctr">
              <a:noAutofit/>
            </a:bodyPr>
            <a:lstStyle/>
            <a:p>
              <a:pPr algn="ctr">
                <a:buClr>
                  <a:schemeClr val="accent1"/>
                </a:buClr>
              </a:pPr>
              <a:r>
                <a:rPr lang="en-GB" sz="1600" b="1" dirty="0">
                  <a:solidFill>
                    <a:schemeClr val="bg1"/>
                  </a:solidFill>
                </a:rPr>
                <a:t>B</a:t>
              </a:r>
            </a:p>
          </p:txBody>
        </p:sp>
      </p:grpSp>
      <p:grpSp>
        <p:nvGrpSpPr>
          <p:cNvPr id="7" name="Group 6">
            <a:extLst>
              <a:ext uri="{FF2B5EF4-FFF2-40B4-BE49-F238E27FC236}">
                <a16:creationId xmlns:a16="http://schemas.microsoft.com/office/drawing/2014/main" id="{575507C0-6764-434D-8647-D66E838529E5}"/>
              </a:ext>
            </a:extLst>
          </p:cNvPr>
          <p:cNvGrpSpPr/>
          <p:nvPr/>
        </p:nvGrpSpPr>
        <p:grpSpPr>
          <a:xfrm>
            <a:off x="718590" y="1901682"/>
            <a:ext cx="5729289" cy="3806844"/>
            <a:chOff x="718590" y="2019769"/>
            <a:chExt cx="5729289" cy="3806844"/>
          </a:xfrm>
        </p:grpSpPr>
        <p:cxnSp>
          <p:nvCxnSpPr>
            <p:cNvPr id="95" name="Straight Connector 94">
              <a:extLst>
                <a:ext uri="{FF2B5EF4-FFF2-40B4-BE49-F238E27FC236}">
                  <a16:creationId xmlns:a16="http://schemas.microsoft.com/office/drawing/2014/main" id="{2AD25BA8-2046-4436-BB68-1A2F19238F6C}"/>
                </a:ext>
              </a:extLst>
            </p:cNvPr>
            <p:cNvCxnSpPr>
              <a:stCxn id="47" idx="0"/>
              <a:endCxn id="43" idx="6"/>
            </p:cNvCxnSpPr>
            <p:nvPr/>
          </p:nvCxnSpPr>
          <p:spPr>
            <a:xfrm>
              <a:off x="2704008" y="2139758"/>
              <a:ext cx="2541385" cy="1806550"/>
            </a:xfrm>
            <a:prstGeom prst="line">
              <a:avLst/>
            </a:prstGeom>
            <a:ln w="1905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970CE8F-0EE0-433C-9DA7-7F51D0BE7EC5}"/>
                </a:ext>
              </a:extLst>
            </p:cNvPr>
            <p:cNvGrpSpPr/>
            <p:nvPr/>
          </p:nvGrpSpPr>
          <p:grpSpPr>
            <a:xfrm>
              <a:off x="2459454" y="4663348"/>
              <a:ext cx="3795132" cy="554774"/>
              <a:chOff x="2459454" y="4806223"/>
              <a:chExt cx="3795132" cy="554774"/>
            </a:xfrm>
          </p:grpSpPr>
          <p:cxnSp>
            <p:nvCxnSpPr>
              <p:cNvPr id="28" name="Straight Connector 27">
                <a:extLst>
                  <a:ext uri="{FF2B5EF4-FFF2-40B4-BE49-F238E27FC236}">
                    <a16:creationId xmlns:a16="http://schemas.microsoft.com/office/drawing/2014/main" id="{8C06578B-BB5D-426E-8C2C-FD879ABE87BB}"/>
                  </a:ext>
                </a:extLst>
              </p:cNvPr>
              <p:cNvCxnSpPr>
                <a:cxnSpLocks/>
                <a:endCxn id="29" idx="1"/>
              </p:cNvCxnSpPr>
              <p:nvPr/>
            </p:nvCxnSpPr>
            <p:spPr>
              <a:xfrm flipV="1">
                <a:off x="4700052" y="4960112"/>
                <a:ext cx="502899" cy="400885"/>
              </a:xfrm>
              <a:prstGeom prst="line">
                <a:avLst/>
              </a:prstGeom>
              <a:ln w="19050">
                <a:solidFill>
                  <a:schemeClr val="accent3">
                    <a:lumMod val="60000"/>
                    <a:lumOff val="40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035D6F1-83DD-4209-829C-C6DA7EA4AA29}"/>
                  </a:ext>
                </a:extLst>
              </p:cNvPr>
              <p:cNvSpPr txBox="1"/>
              <p:nvPr/>
            </p:nvSpPr>
            <p:spPr>
              <a:xfrm>
                <a:off x="5202951" y="4806223"/>
                <a:ext cx="1051635" cy="307777"/>
              </a:xfrm>
              <a:prstGeom prst="rect">
                <a:avLst/>
              </a:prstGeom>
              <a:solidFill>
                <a:schemeClr val="accent3">
                  <a:lumMod val="60000"/>
                  <a:lumOff val="40000"/>
                </a:schemeClr>
              </a:solidFill>
            </p:spPr>
            <p:txBody>
              <a:bodyPr wrap="square" rtlCol="0">
                <a:spAutoFit/>
              </a:bodyPr>
              <a:lstStyle/>
              <a:p>
                <a:pPr>
                  <a:buClr>
                    <a:schemeClr val="accent1"/>
                  </a:buClr>
                </a:pPr>
                <a:r>
                  <a:rPr lang="en-GB" sz="1400" b="1" dirty="0">
                    <a:solidFill>
                      <a:schemeClr val="bg1"/>
                    </a:solidFill>
                  </a:rPr>
                  <a:t>PC</a:t>
                </a:r>
                <a:r>
                  <a:rPr lang="en-GB" sz="1400" b="1" baseline="-25000" dirty="0">
                    <a:solidFill>
                      <a:schemeClr val="bg1"/>
                    </a:solidFill>
                  </a:rPr>
                  <a:t>20 </a:t>
                </a:r>
                <a:r>
                  <a:rPr lang="en-GB" sz="1400" b="1" dirty="0">
                    <a:solidFill>
                      <a:schemeClr val="bg1"/>
                    </a:solidFill>
                  </a:rPr>
                  <a:t>values</a:t>
                </a:r>
              </a:p>
            </p:txBody>
          </p:sp>
          <p:cxnSp>
            <p:nvCxnSpPr>
              <p:cNvPr id="88" name="Straight Connector 87">
                <a:extLst>
                  <a:ext uri="{FF2B5EF4-FFF2-40B4-BE49-F238E27FC236}">
                    <a16:creationId xmlns:a16="http://schemas.microsoft.com/office/drawing/2014/main" id="{B85D109E-64D0-49DC-81E1-804D285F45B9}"/>
                  </a:ext>
                </a:extLst>
              </p:cNvPr>
              <p:cNvCxnSpPr>
                <a:cxnSpLocks/>
              </p:cNvCxnSpPr>
              <p:nvPr/>
            </p:nvCxnSpPr>
            <p:spPr>
              <a:xfrm flipV="1">
                <a:off x="3133781" y="4966303"/>
                <a:ext cx="2087016" cy="394694"/>
              </a:xfrm>
              <a:prstGeom prst="line">
                <a:avLst/>
              </a:prstGeom>
              <a:ln w="19050">
                <a:solidFill>
                  <a:schemeClr val="accent3">
                    <a:lumMod val="60000"/>
                    <a:lumOff val="40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E9231CA-E99C-4980-951D-B8CA9D484A37}"/>
                  </a:ext>
                </a:extLst>
              </p:cNvPr>
              <p:cNvCxnSpPr>
                <a:cxnSpLocks/>
                <a:endCxn id="29" idx="1"/>
              </p:cNvCxnSpPr>
              <p:nvPr/>
            </p:nvCxnSpPr>
            <p:spPr>
              <a:xfrm flipV="1">
                <a:off x="2459454" y="4960112"/>
                <a:ext cx="2743497" cy="373448"/>
              </a:xfrm>
              <a:prstGeom prst="line">
                <a:avLst/>
              </a:prstGeom>
              <a:ln w="19050">
                <a:solidFill>
                  <a:schemeClr val="accent3">
                    <a:lumMod val="60000"/>
                    <a:lumOff val="40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9899712D-BE0E-4BD9-9E4C-81DB22F78D40}"/>
                </a:ext>
              </a:extLst>
            </p:cNvPr>
            <p:cNvSpPr txBox="1"/>
            <p:nvPr/>
          </p:nvSpPr>
          <p:spPr>
            <a:xfrm>
              <a:off x="2764715" y="2019769"/>
              <a:ext cx="1476494" cy="307777"/>
            </a:xfrm>
            <a:prstGeom prst="rect">
              <a:avLst/>
            </a:prstGeom>
            <a:noFill/>
          </p:spPr>
          <p:txBody>
            <a:bodyPr wrap="none" rtlCol="0">
              <a:spAutoFit/>
            </a:bodyPr>
            <a:lstStyle/>
            <a:p>
              <a:pPr>
                <a:buClr>
                  <a:schemeClr val="accent1"/>
                </a:buClr>
              </a:pPr>
              <a:r>
                <a:rPr lang="en-GB" sz="1400" b="1" dirty="0">
                  <a:solidFill>
                    <a:schemeClr val="accent2"/>
                  </a:solidFill>
                </a:rPr>
                <a:t>Severe asthmatic</a:t>
              </a:r>
            </a:p>
          </p:txBody>
        </p:sp>
        <p:cxnSp>
          <p:nvCxnSpPr>
            <p:cNvPr id="16" name="Straight Connector 15">
              <a:extLst>
                <a:ext uri="{FF2B5EF4-FFF2-40B4-BE49-F238E27FC236}">
                  <a16:creationId xmlns:a16="http://schemas.microsoft.com/office/drawing/2014/main" id="{87C15837-FA1B-4332-B50F-18A39216C98F}"/>
                </a:ext>
              </a:extLst>
            </p:cNvPr>
            <p:cNvCxnSpPr>
              <a:cxnSpLocks/>
            </p:cNvCxnSpPr>
            <p:nvPr/>
          </p:nvCxnSpPr>
          <p:spPr>
            <a:xfrm>
              <a:off x="1439196" y="4046051"/>
              <a:ext cx="328626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6F18A98-87D6-4A6C-830C-48FFFFE7E9CD}"/>
                </a:ext>
              </a:extLst>
            </p:cNvPr>
            <p:cNvCxnSpPr>
              <a:cxnSpLocks/>
            </p:cNvCxnSpPr>
            <p:nvPr/>
          </p:nvCxnSpPr>
          <p:spPr>
            <a:xfrm>
              <a:off x="1347756" y="2206551"/>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29AF1C8-8908-47BC-AB19-AEDA128F4531}"/>
                </a:ext>
              </a:extLst>
            </p:cNvPr>
            <p:cNvCxnSpPr>
              <a:cxnSpLocks/>
            </p:cNvCxnSpPr>
            <p:nvPr/>
          </p:nvCxnSpPr>
          <p:spPr>
            <a:xfrm>
              <a:off x="1347756" y="281909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5F514A1-A2AA-4C00-B2D8-666DF4A208E3}"/>
                </a:ext>
              </a:extLst>
            </p:cNvPr>
            <p:cNvCxnSpPr>
              <a:cxnSpLocks/>
            </p:cNvCxnSpPr>
            <p:nvPr/>
          </p:nvCxnSpPr>
          <p:spPr>
            <a:xfrm>
              <a:off x="1347756" y="343163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8542673-4610-4966-B7A7-FFD5B50ACD5D}"/>
                </a:ext>
              </a:extLst>
            </p:cNvPr>
            <p:cNvCxnSpPr>
              <a:cxnSpLocks/>
            </p:cNvCxnSpPr>
            <p:nvPr/>
          </p:nvCxnSpPr>
          <p:spPr>
            <a:xfrm>
              <a:off x="1347756" y="404417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7A8F83B-CB1E-45AC-8225-48BBFE9110A9}"/>
                </a:ext>
              </a:extLst>
            </p:cNvPr>
            <p:cNvCxnSpPr>
              <a:cxnSpLocks/>
            </p:cNvCxnSpPr>
            <p:nvPr/>
          </p:nvCxnSpPr>
          <p:spPr>
            <a:xfrm>
              <a:off x="1347756" y="4656715"/>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346C73A-3EFF-44B0-9E33-22859B1E7C59}"/>
                </a:ext>
              </a:extLst>
            </p:cNvPr>
            <p:cNvCxnSpPr>
              <a:cxnSpLocks/>
            </p:cNvCxnSpPr>
            <p:nvPr/>
          </p:nvCxnSpPr>
          <p:spPr>
            <a:xfrm>
              <a:off x="1347756" y="526290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Freeform: Shape 73">
              <a:extLst>
                <a:ext uri="{FF2B5EF4-FFF2-40B4-BE49-F238E27FC236}">
                  <a16:creationId xmlns:a16="http://schemas.microsoft.com/office/drawing/2014/main" id="{58A78780-871B-46CC-B983-21E5BC2A2226}"/>
                </a:ext>
              </a:extLst>
            </p:cNvPr>
            <p:cNvSpPr/>
            <p:nvPr/>
          </p:nvSpPr>
          <p:spPr>
            <a:xfrm>
              <a:off x="1432404" y="2201179"/>
              <a:ext cx="3890683" cy="3065929"/>
            </a:xfrm>
            <a:custGeom>
              <a:avLst/>
              <a:gdLst>
                <a:gd name="connsiteX0" fmla="*/ 0 w 3890683"/>
                <a:gd name="connsiteY0" fmla="*/ 0 h 3065929"/>
                <a:gd name="connsiteX1" fmla="*/ 0 w 3890683"/>
                <a:gd name="connsiteY1" fmla="*/ 3065929 h 3065929"/>
                <a:gd name="connsiteX2" fmla="*/ 3890683 w 3890683"/>
                <a:gd name="connsiteY2" fmla="*/ 3065929 h 3065929"/>
              </a:gdLst>
              <a:ahLst/>
              <a:cxnLst>
                <a:cxn ang="0">
                  <a:pos x="connsiteX0" y="connsiteY0"/>
                </a:cxn>
                <a:cxn ang="0">
                  <a:pos x="connsiteX1" y="connsiteY1"/>
                </a:cxn>
                <a:cxn ang="0">
                  <a:pos x="connsiteX2" y="connsiteY2"/>
                </a:cxn>
              </a:cxnLst>
              <a:rect l="l" t="t" r="r" b="b"/>
              <a:pathLst>
                <a:path w="3890683" h="3065929">
                  <a:moveTo>
                    <a:pt x="0" y="0"/>
                  </a:moveTo>
                  <a:lnTo>
                    <a:pt x="0" y="3065929"/>
                  </a:lnTo>
                  <a:lnTo>
                    <a:pt x="3890683" y="306592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5" name="Straight Connector 74">
              <a:extLst>
                <a:ext uri="{FF2B5EF4-FFF2-40B4-BE49-F238E27FC236}">
                  <a16:creationId xmlns:a16="http://schemas.microsoft.com/office/drawing/2014/main" id="{0238287B-6C8D-422C-9487-7D21F9168ECB}"/>
                </a:ext>
              </a:extLst>
            </p:cNvPr>
            <p:cNvCxnSpPr>
              <a:cxnSpLocks/>
            </p:cNvCxnSpPr>
            <p:nvPr/>
          </p:nvCxnSpPr>
          <p:spPr>
            <a:xfrm rot="5400000">
              <a:off x="1590440" y="53128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FB7FAE6-38FB-4B74-98BB-541AAD90A464}"/>
                </a:ext>
              </a:extLst>
            </p:cNvPr>
            <p:cNvCxnSpPr>
              <a:cxnSpLocks/>
            </p:cNvCxnSpPr>
            <p:nvPr/>
          </p:nvCxnSpPr>
          <p:spPr>
            <a:xfrm rot="5400000">
              <a:off x="1940352" y="53128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D4D2F63-D05A-4FCE-8636-0C143FBABF34}"/>
                </a:ext>
              </a:extLst>
            </p:cNvPr>
            <p:cNvCxnSpPr>
              <a:cxnSpLocks/>
            </p:cNvCxnSpPr>
            <p:nvPr/>
          </p:nvCxnSpPr>
          <p:spPr>
            <a:xfrm rot="5400000">
              <a:off x="2292492" y="53128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A988C34-F8D8-4062-8113-A3411CD82CF7}"/>
                </a:ext>
              </a:extLst>
            </p:cNvPr>
            <p:cNvCxnSpPr>
              <a:cxnSpLocks/>
            </p:cNvCxnSpPr>
            <p:nvPr/>
          </p:nvCxnSpPr>
          <p:spPr>
            <a:xfrm rot="5400000">
              <a:off x="2647851" y="53128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CBB0FCC-1063-41AF-8FA5-9D484D9DC91B}"/>
                </a:ext>
              </a:extLst>
            </p:cNvPr>
            <p:cNvCxnSpPr>
              <a:cxnSpLocks/>
            </p:cNvCxnSpPr>
            <p:nvPr/>
          </p:nvCxnSpPr>
          <p:spPr>
            <a:xfrm rot="5400000">
              <a:off x="3042214" y="53128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00D2338-4F9C-41B8-8270-D1FC0187516B}"/>
                </a:ext>
              </a:extLst>
            </p:cNvPr>
            <p:cNvCxnSpPr>
              <a:cxnSpLocks/>
            </p:cNvCxnSpPr>
            <p:nvPr/>
          </p:nvCxnSpPr>
          <p:spPr>
            <a:xfrm rot="5400000">
              <a:off x="3410574" y="53128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FA57046-C094-4DEA-A967-83B7C0BE3AB6}"/>
                </a:ext>
              </a:extLst>
            </p:cNvPr>
            <p:cNvCxnSpPr>
              <a:cxnSpLocks/>
            </p:cNvCxnSpPr>
            <p:nvPr/>
          </p:nvCxnSpPr>
          <p:spPr>
            <a:xfrm rot="5400000">
              <a:off x="3757266" y="53128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8CA280-7AD1-4316-8B16-7169D3F4056A}"/>
                </a:ext>
              </a:extLst>
            </p:cNvPr>
            <p:cNvCxnSpPr>
              <a:cxnSpLocks/>
            </p:cNvCxnSpPr>
            <p:nvPr/>
          </p:nvCxnSpPr>
          <p:spPr>
            <a:xfrm rot="5400000">
              <a:off x="4125626" y="53128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2A9516F-47A1-4B43-8045-BCB07F963AD7}"/>
                </a:ext>
              </a:extLst>
            </p:cNvPr>
            <p:cNvCxnSpPr>
              <a:cxnSpLocks/>
            </p:cNvCxnSpPr>
            <p:nvPr/>
          </p:nvCxnSpPr>
          <p:spPr>
            <a:xfrm rot="5400000">
              <a:off x="4532989" y="53128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61C9A2A-4698-4C77-92B6-93D9524667BF}"/>
                </a:ext>
              </a:extLst>
            </p:cNvPr>
            <p:cNvCxnSpPr>
              <a:cxnSpLocks/>
            </p:cNvCxnSpPr>
            <p:nvPr/>
          </p:nvCxnSpPr>
          <p:spPr>
            <a:xfrm rot="5400000">
              <a:off x="4892682" y="53128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CFBD551-DA4A-4558-BE86-BAD106BCC1ED}"/>
                </a:ext>
              </a:extLst>
            </p:cNvPr>
            <p:cNvCxnSpPr>
              <a:cxnSpLocks/>
            </p:cNvCxnSpPr>
            <p:nvPr/>
          </p:nvCxnSpPr>
          <p:spPr>
            <a:xfrm rot="5400000">
              <a:off x="5277367" y="531282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A228E02-E7A9-4659-93DD-5C301779104C}"/>
                </a:ext>
              </a:extLst>
            </p:cNvPr>
            <p:cNvSpPr txBox="1"/>
            <p:nvPr/>
          </p:nvSpPr>
          <p:spPr>
            <a:xfrm>
              <a:off x="1104649" y="5119888"/>
              <a:ext cx="263214" cy="276999"/>
            </a:xfrm>
            <a:prstGeom prst="rect">
              <a:avLst/>
            </a:prstGeom>
            <a:noFill/>
          </p:spPr>
          <p:txBody>
            <a:bodyPr wrap="none" rtlCol="0">
              <a:spAutoFit/>
            </a:bodyPr>
            <a:lstStyle/>
            <a:p>
              <a:pPr>
                <a:buClr>
                  <a:schemeClr val="accent1"/>
                </a:buClr>
              </a:pPr>
              <a:r>
                <a:rPr lang="en-GB" sz="1200" dirty="0"/>
                <a:t>0</a:t>
              </a:r>
            </a:p>
          </p:txBody>
        </p:sp>
        <p:sp>
          <p:nvSpPr>
            <p:cNvPr id="50" name="TextBox 49">
              <a:extLst>
                <a:ext uri="{FF2B5EF4-FFF2-40B4-BE49-F238E27FC236}">
                  <a16:creationId xmlns:a16="http://schemas.microsoft.com/office/drawing/2014/main" id="{F8D71884-4005-4915-BC25-B0EEFD7202C8}"/>
                </a:ext>
              </a:extLst>
            </p:cNvPr>
            <p:cNvSpPr txBox="1"/>
            <p:nvPr/>
          </p:nvSpPr>
          <p:spPr>
            <a:xfrm>
              <a:off x="1024955" y="4526209"/>
              <a:ext cx="341760" cy="276999"/>
            </a:xfrm>
            <a:prstGeom prst="rect">
              <a:avLst/>
            </a:prstGeom>
            <a:noFill/>
          </p:spPr>
          <p:txBody>
            <a:bodyPr wrap="none" rtlCol="0">
              <a:spAutoFit/>
            </a:bodyPr>
            <a:lstStyle/>
            <a:p>
              <a:pPr>
                <a:buClr>
                  <a:schemeClr val="accent1"/>
                </a:buClr>
              </a:pPr>
              <a:r>
                <a:rPr lang="en-GB" sz="1200" dirty="0"/>
                <a:t>10</a:t>
              </a:r>
            </a:p>
          </p:txBody>
        </p:sp>
        <p:sp>
          <p:nvSpPr>
            <p:cNvPr id="51" name="TextBox 50">
              <a:extLst>
                <a:ext uri="{FF2B5EF4-FFF2-40B4-BE49-F238E27FC236}">
                  <a16:creationId xmlns:a16="http://schemas.microsoft.com/office/drawing/2014/main" id="{9A44FF49-3052-4E01-827F-82065D194728}"/>
                </a:ext>
              </a:extLst>
            </p:cNvPr>
            <p:cNvSpPr txBox="1"/>
            <p:nvPr/>
          </p:nvSpPr>
          <p:spPr>
            <a:xfrm>
              <a:off x="1024955" y="3913867"/>
              <a:ext cx="341760" cy="276999"/>
            </a:xfrm>
            <a:prstGeom prst="rect">
              <a:avLst/>
            </a:prstGeom>
            <a:noFill/>
          </p:spPr>
          <p:txBody>
            <a:bodyPr wrap="none" rtlCol="0">
              <a:spAutoFit/>
            </a:bodyPr>
            <a:lstStyle/>
            <a:p>
              <a:pPr>
                <a:buClr>
                  <a:schemeClr val="accent1"/>
                </a:buClr>
              </a:pPr>
              <a:r>
                <a:rPr lang="en-GB" sz="1200" dirty="0"/>
                <a:t>20</a:t>
              </a:r>
            </a:p>
          </p:txBody>
        </p:sp>
        <p:sp>
          <p:nvSpPr>
            <p:cNvPr id="52" name="TextBox 51">
              <a:extLst>
                <a:ext uri="{FF2B5EF4-FFF2-40B4-BE49-F238E27FC236}">
                  <a16:creationId xmlns:a16="http://schemas.microsoft.com/office/drawing/2014/main" id="{0B18C130-AC55-4B8D-BC81-8D7BFB0567D2}"/>
                </a:ext>
              </a:extLst>
            </p:cNvPr>
            <p:cNvSpPr txBox="1"/>
            <p:nvPr/>
          </p:nvSpPr>
          <p:spPr>
            <a:xfrm>
              <a:off x="1024955" y="3301525"/>
              <a:ext cx="341760" cy="276999"/>
            </a:xfrm>
            <a:prstGeom prst="rect">
              <a:avLst/>
            </a:prstGeom>
            <a:noFill/>
          </p:spPr>
          <p:txBody>
            <a:bodyPr wrap="none" rtlCol="0">
              <a:spAutoFit/>
            </a:bodyPr>
            <a:lstStyle/>
            <a:p>
              <a:pPr>
                <a:buClr>
                  <a:schemeClr val="accent1"/>
                </a:buClr>
              </a:pPr>
              <a:r>
                <a:rPr lang="en-GB" sz="1200" dirty="0"/>
                <a:t>30</a:t>
              </a:r>
            </a:p>
          </p:txBody>
        </p:sp>
        <p:sp>
          <p:nvSpPr>
            <p:cNvPr id="53" name="TextBox 52">
              <a:extLst>
                <a:ext uri="{FF2B5EF4-FFF2-40B4-BE49-F238E27FC236}">
                  <a16:creationId xmlns:a16="http://schemas.microsoft.com/office/drawing/2014/main" id="{CDA352BC-39D0-45E4-A17E-3176F01AD37B}"/>
                </a:ext>
              </a:extLst>
            </p:cNvPr>
            <p:cNvSpPr txBox="1"/>
            <p:nvPr/>
          </p:nvSpPr>
          <p:spPr>
            <a:xfrm>
              <a:off x="1024955" y="2689183"/>
              <a:ext cx="341760" cy="276999"/>
            </a:xfrm>
            <a:prstGeom prst="rect">
              <a:avLst/>
            </a:prstGeom>
            <a:noFill/>
          </p:spPr>
          <p:txBody>
            <a:bodyPr wrap="none" rtlCol="0">
              <a:spAutoFit/>
            </a:bodyPr>
            <a:lstStyle/>
            <a:p>
              <a:pPr>
                <a:buClr>
                  <a:schemeClr val="accent1"/>
                </a:buClr>
              </a:pPr>
              <a:r>
                <a:rPr lang="en-GB" sz="1200" dirty="0"/>
                <a:t>40</a:t>
              </a:r>
            </a:p>
          </p:txBody>
        </p:sp>
        <p:sp>
          <p:nvSpPr>
            <p:cNvPr id="54" name="TextBox 53">
              <a:extLst>
                <a:ext uri="{FF2B5EF4-FFF2-40B4-BE49-F238E27FC236}">
                  <a16:creationId xmlns:a16="http://schemas.microsoft.com/office/drawing/2014/main" id="{98EA2954-976B-4CDD-AA56-FE76FC950082}"/>
                </a:ext>
              </a:extLst>
            </p:cNvPr>
            <p:cNvSpPr txBox="1"/>
            <p:nvPr/>
          </p:nvSpPr>
          <p:spPr>
            <a:xfrm>
              <a:off x="1024955" y="2076841"/>
              <a:ext cx="341760" cy="276999"/>
            </a:xfrm>
            <a:prstGeom prst="rect">
              <a:avLst/>
            </a:prstGeom>
            <a:noFill/>
          </p:spPr>
          <p:txBody>
            <a:bodyPr wrap="none" rtlCol="0">
              <a:spAutoFit/>
            </a:bodyPr>
            <a:lstStyle/>
            <a:p>
              <a:pPr>
                <a:buClr>
                  <a:schemeClr val="accent1"/>
                </a:buClr>
              </a:pPr>
              <a:r>
                <a:rPr lang="en-GB" sz="1200" dirty="0"/>
                <a:t>50</a:t>
              </a:r>
            </a:p>
          </p:txBody>
        </p:sp>
        <p:sp>
          <p:nvSpPr>
            <p:cNvPr id="55" name="TextBox 54">
              <a:extLst>
                <a:ext uri="{FF2B5EF4-FFF2-40B4-BE49-F238E27FC236}">
                  <a16:creationId xmlns:a16="http://schemas.microsoft.com/office/drawing/2014/main" id="{DA5BFD71-C546-4280-95F7-24310F56A219}"/>
                </a:ext>
              </a:extLst>
            </p:cNvPr>
            <p:cNvSpPr txBox="1"/>
            <p:nvPr/>
          </p:nvSpPr>
          <p:spPr>
            <a:xfrm rot="16200000">
              <a:off x="90245" y="3580254"/>
              <a:ext cx="1564467" cy="307777"/>
            </a:xfrm>
            <a:prstGeom prst="rect">
              <a:avLst/>
            </a:prstGeom>
            <a:noFill/>
          </p:spPr>
          <p:txBody>
            <a:bodyPr wrap="none" rtlCol="0">
              <a:spAutoFit/>
            </a:bodyPr>
            <a:lstStyle/>
            <a:p>
              <a:pPr algn="ctr">
                <a:buClr>
                  <a:schemeClr val="accent1"/>
                </a:buClr>
              </a:pPr>
              <a:r>
                <a:rPr lang="en-GB" sz="1400" b="1" dirty="0"/>
                <a:t>FEV</a:t>
              </a:r>
              <a:r>
                <a:rPr lang="en-GB" sz="1400" b="1" baseline="-25000" dirty="0"/>
                <a:t>1</a:t>
              </a:r>
              <a:r>
                <a:rPr lang="en-GB" sz="1400" b="1" dirty="0"/>
                <a:t> (% reduction)</a:t>
              </a:r>
            </a:p>
          </p:txBody>
        </p:sp>
        <p:sp>
          <p:nvSpPr>
            <p:cNvPr id="56" name="TextBox 55">
              <a:extLst>
                <a:ext uri="{FF2B5EF4-FFF2-40B4-BE49-F238E27FC236}">
                  <a16:creationId xmlns:a16="http://schemas.microsoft.com/office/drawing/2014/main" id="{7CF19D71-57F7-482A-AA7E-FE8B2F2FBA14}"/>
                </a:ext>
              </a:extLst>
            </p:cNvPr>
            <p:cNvSpPr txBox="1"/>
            <p:nvPr/>
          </p:nvSpPr>
          <p:spPr>
            <a:xfrm>
              <a:off x="1406770" y="5338085"/>
              <a:ext cx="458780" cy="276999"/>
            </a:xfrm>
            <a:prstGeom prst="rect">
              <a:avLst/>
            </a:prstGeom>
            <a:noFill/>
          </p:spPr>
          <p:txBody>
            <a:bodyPr wrap="none" rtlCol="0">
              <a:spAutoFit/>
            </a:bodyPr>
            <a:lstStyle/>
            <a:p>
              <a:pPr algn="ctr">
                <a:buClr>
                  <a:schemeClr val="accent1"/>
                </a:buClr>
              </a:pPr>
              <a:r>
                <a:rPr lang="en-GB" sz="1200" dirty="0"/>
                <a:t>0.25</a:t>
              </a:r>
            </a:p>
          </p:txBody>
        </p:sp>
        <p:sp>
          <p:nvSpPr>
            <p:cNvPr id="57" name="TextBox 56">
              <a:extLst>
                <a:ext uri="{FF2B5EF4-FFF2-40B4-BE49-F238E27FC236}">
                  <a16:creationId xmlns:a16="http://schemas.microsoft.com/office/drawing/2014/main" id="{D17F85BB-8070-465F-9EFB-987D1DFFE2BA}"/>
                </a:ext>
              </a:extLst>
            </p:cNvPr>
            <p:cNvSpPr txBox="1"/>
            <p:nvPr/>
          </p:nvSpPr>
          <p:spPr>
            <a:xfrm>
              <a:off x="1807048" y="5518836"/>
              <a:ext cx="2972224" cy="307777"/>
            </a:xfrm>
            <a:prstGeom prst="rect">
              <a:avLst/>
            </a:prstGeom>
            <a:noFill/>
          </p:spPr>
          <p:txBody>
            <a:bodyPr wrap="none" rtlCol="0">
              <a:spAutoFit/>
            </a:bodyPr>
            <a:lstStyle/>
            <a:p>
              <a:pPr algn="ctr">
                <a:buClr>
                  <a:schemeClr val="accent1"/>
                </a:buClr>
              </a:pPr>
              <a:r>
                <a:rPr lang="en-GB" sz="1400" b="1" dirty="0"/>
                <a:t>Methacholine concentration (mg/mL)</a:t>
              </a:r>
            </a:p>
          </p:txBody>
        </p:sp>
        <p:sp>
          <p:nvSpPr>
            <p:cNvPr id="58" name="TextBox 57">
              <a:extLst>
                <a:ext uri="{FF2B5EF4-FFF2-40B4-BE49-F238E27FC236}">
                  <a16:creationId xmlns:a16="http://schemas.microsoft.com/office/drawing/2014/main" id="{18819130-E4AF-4E9E-98B0-B7933C010A2D}"/>
                </a:ext>
              </a:extLst>
            </p:cNvPr>
            <p:cNvSpPr txBox="1"/>
            <p:nvPr/>
          </p:nvSpPr>
          <p:spPr>
            <a:xfrm>
              <a:off x="1815006" y="5338085"/>
              <a:ext cx="380232" cy="276999"/>
            </a:xfrm>
            <a:prstGeom prst="rect">
              <a:avLst/>
            </a:prstGeom>
            <a:noFill/>
          </p:spPr>
          <p:txBody>
            <a:bodyPr wrap="none" rtlCol="0">
              <a:spAutoFit/>
            </a:bodyPr>
            <a:lstStyle/>
            <a:p>
              <a:pPr algn="ctr">
                <a:buClr>
                  <a:schemeClr val="accent1"/>
                </a:buClr>
              </a:pPr>
              <a:r>
                <a:rPr lang="en-GB" sz="1200" dirty="0"/>
                <a:t>0.5</a:t>
              </a:r>
            </a:p>
          </p:txBody>
        </p:sp>
        <p:sp>
          <p:nvSpPr>
            <p:cNvPr id="59" name="TextBox 58">
              <a:extLst>
                <a:ext uri="{FF2B5EF4-FFF2-40B4-BE49-F238E27FC236}">
                  <a16:creationId xmlns:a16="http://schemas.microsoft.com/office/drawing/2014/main" id="{6B557561-A202-4E4E-AB09-FC63865F69C8}"/>
                </a:ext>
              </a:extLst>
            </p:cNvPr>
            <p:cNvSpPr txBox="1"/>
            <p:nvPr/>
          </p:nvSpPr>
          <p:spPr>
            <a:xfrm>
              <a:off x="2204215" y="5338085"/>
              <a:ext cx="263213" cy="276999"/>
            </a:xfrm>
            <a:prstGeom prst="rect">
              <a:avLst/>
            </a:prstGeom>
            <a:noFill/>
          </p:spPr>
          <p:txBody>
            <a:bodyPr wrap="none" rtlCol="0">
              <a:spAutoFit/>
            </a:bodyPr>
            <a:lstStyle/>
            <a:p>
              <a:pPr algn="ctr">
                <a:buClr>
                  <a:schemeClr val="accent1"/>
                </a:buClr>
              </a:pPr>
              <a:r>
                <a:rPr lang="en-GB" sz="1200" dirty="0"/>
                <a:t>1</a:t>
              </a:r>
            </a:p>
          </p:txBody>
        </p:sp>
        <p:sp>
          <p:nvSpPr>
            <p:cNvPr id="60" name="TextBox 59">
              <a:extLst>
                <a:ext uri="{FF2B5EF4-FFF2-40B4-BE49-F238E27FC236}">
                  <a16:creationId xmlns:a16="http://schemas.microsoft.com/office/drawing/2014/main" id="{697D4315-C983-41C0-9A07-B598D017BC40}"/>
                </a:ext>
              </a:extLst>
            </p:cNvPr>
            <p:cNvSpPr txBox="1"/>
            <p:nvPr/>
          </p:nvSpPr>
          <p:spPr>
            <a:xfrm>
              <a:off x="2567314" y="5338085"/>
              <a:ext cx="263214" cy="276999"/>
            </a:xfrm>
            <a:prstGeom prst="rect">
              <a:avLst/>
            </a:prstGeom>
            <a:noFill/>
          </p:spPr>
          <p:txBody>
            <a:bodyPr wrap="none" rtlCol="0">
              <a:spAutoFit/>
            </a:bodyPr>
            <a:lstStyle/>
            <a:p>
              <a:pPr algn="ctr">
                <a:buClr>
                  <a:schemeClr val="accent1"/>
                </a:buClr>
              </a:pPr>
              <a:r>
                <a:rPr lang="en-GB" sz="1200" dirty="0"/>
                <a:t>2</a:t>
              </a:r>
            </a:p>
          </p:txBody>
        </p:sp>
        <p:sp>
          <p:nvSpPr>
            <p:cNvPr id="61" name="TextBox 60">
              <a:extLst>
                <a:ext uri="{FF2B5EF4-FFF2-40B4-BE49-F238E27FC236}">
                  <a16:creationId xmlns:a16="http://schemas.microsoft.com/office/drawing/2014/main" id="{1437CE71-6AA8-441F-9BA4-363D63F6EE9F}"/>
                </a:ext>
              </a:extLst>
            </p:cNvPr>
            <p:cNvSpPr txBox="1"/>
            <p:nvPr/>
          </p:nvSpPr>
          <p:spPr>
            <a:xfrm>
              <a:off x="2960932" y="5338085"/>
              <a:ext cx="263214" cy="276999"/>
            </a:xfrm>
            <a:prstGeom prst="rect">
              <a:avLst/>
            </a:prstGeom>
            <a:noFill/>
          </p:spPr>
          <p:txBody>
            <a:bodyPr wrap="none" rtlCol="0">
              <a:spAutoFit/>
            </a:bodyPr>
            <a:lstStyle/>
            <a:p>
              <a:pPr algn="ctr">
                <a:buClr>
                  <a:schemeClr val="accent1"/>
                </a:buClr>
              </a:pPr>
              <a:r>
                <a:rPr lang="en-GB" sz="1200" dirty="0"/>
                <a:t>4</a:t>
              </a:r>
            </a:p>
          </p:txBody>
        </p:sp>
        <p:sp>
          <p:nvSpPr>
            <p:cNvPr id="62" name="TextBox 61">
              <a:extLst>
                <a:ext uri="{FF2B5EF4-FFF2-40B4-BE49-F238E27FC236}">
                  <a16:creationId xmlns:a16="http://schemas.microsoft.com/office/drawing/2014/main" id="{1ABE7170-6B74-4934-87F4-83D44CFA660E}"/>
                </a:ext>
              </a:extLst>
            </p:cNvPr>
            <p:cNvSpPr txBox="1"/>
            <p:nvPr/>
          </p:nvSpPr>
          <p:spPr>
            <a:xfrm>
              <a:off x="3320250" y="5338085"/>
              <a:ext cx="263214" cy="276999"/>
            </a:xfrm>
            <a:prstGeom prst="rect">
              <a:avLst/>
            </a:prstGeom>
            <a:noFill/>
          </p:spPr>
          <p:txBody>
            <a:bodyPr wrap="none" rtlCol="0">
              <a:spAutoFit/>
            </a:bodyPr>
            <a:lstStyle/>
            <a:p>
              <a:pPr algn="ctr">
                <a:buClr>
                  <a:schemeClr val="accent1"/>
                </a:buClr>
              </a:pPr>
              <a:r>
                <a:rPr lang="en-GB" sz="1200" dirty="0"/>
                <a:t>8</a:t>
              </a:r>
            </a:p>
          </p:txBody>
        </p:sp>
        <p:sp>
          <p:nvSpPr>
            <p:cNvPr id="63" name="TextBox 62">
              <a:extLst>
                <a:ext uri="{FF2B5EF4-FFF2-40B4-BE49-F238E27FC236}">
                  <a16:creationId xmlns:a16="http://schemas.microsoft.com/office/drawing/2014/main" id="{8C3C4E43-E574-4CDA-8F59-DA7178C8D828}"/>
                </a:ext>
              </a:extLst>
            </p:cNvPr>
            <p:cNvSpPr txBox="1"/>
            <p:nvPr/>
          </p:nvSpPr>
          <p:spPr>
            <a:xfrm>
              <a:off x="3637626" y="5338085"/>
              <a:ext cx="341760" cy="276999"/>
            </a:xfrm>
            <a:prstGeom prst="rect">
              <a:avLst/>
            </a:prstGeom>
            <a:noFill/>
          </p:spPr>
          <p:txBody>
            <a:bodyPr wrap="none" rtlCol="0">
              <a:spAutoFit/>
            </a:bodyPr>
            <a:lstStyle/>
            <a:p>
              <a:pPr algn="ctr">
                <a:buClr>
                  <a:schemeClr val="accent1"/>
                </a:buClr>
              </a:pPr>
              <a:r>
                <a:rPr lang="en-GB" sz="1200" dirty="0"/>
                <a:t>16</a:t>
              </a:r>
            </a:p>
          </p:txBody>
        </p:sp>
        <p:sp>
          <p:nvSpPr>
            <p:cNvPr id="64" name="TextBox 63">
              <a:extLst>
                <a:ext uri="{FF2B5EF4-FFF2-40B4-BE49-F238E27FC236}">
                  <a16:creationId xmlns:a16="http://schemas.microsoft.com/office/drawing/2014/main" id="{70E33CCE-E7B8-4421-A5DD-1A8EB2D18651}"/>
                </a:ext>
              </a:extLst>
            </p:cNvPr>
            <p:cNvSpPr txBox="1"/>
            <p:nvPr/>
          </p:nvSpPr>
          <p:spPr>
            <a:xfrm>
              <a:off x="4000466" y="5338085"/>
              <a:ext cx="341760" cy="276999"/>
            </a:xfrm>
            <a:prstGeom prst="rect">
              <a:avLst/>
            </a:prstGeom>
            <a:noFill/>
          </p:spPr>
          <p:txBody>
            <a:bodyPr wrap="none" rtlCol="0">
              <a:spAutoFit/>
            </a:bodyPr>
            <a:lstStyle/>
            <a:p>
              <a:pPr algn="ctr">
                <a:buClr>
                  <a:schemeClr val="accent1"/>
                </a:buClr>
              </a:pPr>
              <a:r>
                <a:rPr lang="en-GB" sz="1200" dirty="0"/>
                <a:t>32</a:t>
              </a:r>
            </a:p>
          </p:txBody>
        </p:sp>
        <p:sp>
          <p:nvSpPr>
            <p:cNvPr id="65" name="TextBox 64">
              <a:extLst>
                <a:ext uri="{FF2B5EF4-FFF2-40B4-BE49-F238E27FC236}">
                  <a16:creationId xmlns:a16="http://schemas.microsoft.com/office/drawing/2014/main" id="{B4EDD0BF-655B-49C6-AE7F-CA8DE6115FD1}"/>
                </a:ext>
              </a:extLst>
            </p:cNvPr>
            <p:cNvSpPr txBox="1"/>
            <p:nvPr/>
          </p:nvSpPr>
          <p:spPr>
            <a:xfrm>
              <a:off x="4405138" y="5338085"/>
              <a:ext cx="341760" cy="276999"/>
            </a:xfrm>
            <a:prstGeom prst="rect">
              <a:avLst/>
            </a:prstGeom>
            <a:noFill/>
          </p:spPr>
          <p:txBody>
            <a:bodyPr wrap="none" rtlCol="0">
              <a:spAutoFit/>
            </a:bodyPr>
            <a:lstStyle/>
            <a:p>
              <a:pPr algn="ctr">
                <a:buClr>
                  <a:schemeClr val="accent1"/>
                </a:buClr>
              </a:pPr>
              <a:r>
                <a:rPr lang="en-GB" sz="1200" dirty="0"/>
                <a:t>64</a:t>
              </a:r>
            </a:p>
          </p:txBody>
        </p:sp>
        <p:sp>
          <p:nvSpPr>
            <p:cNvPr id="66" name="TextBox 65">
              <a:extLst>
                <a:ext uri="{FF2B5EF4-FFF2-40B4-BE49-F238E27FC236}">
                  <a16:creationId xmlns:a16="http://schemas.microsoft.com/office/drawing/2014/main" id="{EDF7E171-1751-481A-81FE-4E89E31AE33F}"/>
                </a:ext>
              </a:extLst>
            </p:cNvPr>
            <p:cNvSpPr txBox="1"/>
            <p:nvPr/>
          </p:nvSpPr>
          <p:spPr>
            <a:xfrm>
              <a:off x="4725457" y="5338085"/>
              <a:ext cx="420308" cy="276999"/>
            </a:xfrm>
            <a:prstGeom prst="rect">
              <a:avLst/>
            </a:prstGeom>
            <a:noFill/>
          </p:spPr>
          <p:txBody>
            <a:bodyPr wrap="none" rtlCol="0">
              <a:spAutoFit/>
            </a:bodyPr>
            <a:lstStyle/>
            <a:p>
              <a:pPr algn="ctr">
                <a:buClr>
                  <a:schemeClr val="accent1"/>
                </a:buClr>
              </a:pPr>
              <a:r>
                <a:rPr lang="en-GB" sz="1200" dirty="0"/>
                <a:t>128</a:t>
              </a:r>
            </a:p>
          </p:txBody>
        </p:sp>
        <p:sp>
          <p:nvSpPr>
            <p:cNvPr id="67" name="TextBox 66">
              <a:extLst>
                <a:ext uri="{FF2B5EF4-FFF2-40B4-BE49-F238E27FC236}">
                  <a16:creationId xmlns:a16="http://schemas.microsoft.com/office/drawing/2014/main" id="{CDAE6353-ACE4-4DB6-9128-E36662C30AAC}"/>
                </a:ext>
              </a:extLst>
            </p:cNvPr>
            <p:cNvSpPr txBox="1"/>
            <p:nvPr/>
          </p:nvSpPr>
          <p:spPr>
            <a:xfrm>
              <a:off x="5112933" y="5338085"/>
              <a:ext cx="420308" cy="276999"/>
            </a:xfrm>
            <a:prstGeom prst="rect">
              <a:avLst/>
            </a:prstGeom>
            <a:noFill/>
          </p:spPr>
          <p:txBody>
            <a:bodyPr wrap="none" rtlCol="0">
              <a:spAutoFit/>
            </a:bodyPr>
            <a:lstStyle/>
            <a:p>
              <a:pPr algn="ctr">
                <a:buClr>
                  <a:schemeClr val="accent1"/>
                </a:buClr>
              </a:pPr>
              <a:r>
                <a:rPr lang="en-GB" sz="1200" dirty="0"/>
                <a:t>256</a:t>
              </a:r>
            </a:p>
          </p:txBody>
        </p:sp>
        <p:sp>
          <p:nvSpPr>
            <p:cNvPr id="44" name="Rectangle 43">
              <a:extLst>
                <a:ext uri="{FF2B5EF4-FFF2-40B4-BE49-F238E27FC236}">
                  <a16:creationId xmlns:a16="http://schemas.microsoft.com/office/drawing/2014/main" id="{8FC5C6BA-E843-48AF-AA35-D562CA22D1C5}"/>
                </a:ext>
              </a:extLst>
            </p:cNvPr>
            <p:cNvSpPr/>
            <p:nvPr/>
          </p:nvSpPr>
          <p:spPr>
            <a:xfrm>
              <a:off x="1596937" y="5148230"/>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1C02CE0C-A53C-4C63-AAAB-87647A65A235}"/>
                </a:ext>
              </a:extLst>
            </p:cNvPr>
            <p:cNvSpPr/>
            <p:nvPr/>
          </p:nvSpPr>
          <p:spPr>
            <a:xfrm>
              <a:off x="1953450" y="4859373"/>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38E35FD2-CFCE-4D2F-8EB0-38B650649AAD}"/>
                </a:ext>
              </a:extLst>
            </p:cNvPr>
            <p:cNvSpPr/>
            <p:nvPr/>
          </p:nvSpPr>
          <p:spPr>
            <a:xfrm>
              <a:off x="2310409" y="3960926"/>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DD1B28F5-15AF-4201-9AB7-A4E1CEE7F545}"/>
                </a:ext>
              </a:extLst>
            </p:cNvPr>
            <p:cNvSpPr/>
            <p:nvPr/>
          </p:nvSpPr>
          <p:spPr>
            <a:xfrm>
              <a:off x="2658288" y="2139758"/>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Freeform: Shape 47">
              <a:extLst>
                <a:ext uri="{FF2B5EF4-FFF2-40B4-BE49-F238E27FC236}">
                  <a16:creationId xmlns:a16="http://schemas.microsoft.com/office/drawing/2014/main" id="{2B969D75-E7AF-4BAC-AB46-D386538E2F57}"/>
                </a:ext>
              </a:extLst>
            </p:cNvPr>
            <p:cNvSpPr/>
            <p:nvPr/>
          </p:nvSpPr>
          <p:spPr>
            <a:xfrm>
              <a:off x="1641581" y="2183249"/>
              <a:ext cx="1063812" cy="3006165"/>
            </a:xfrm>
            <a:custGeom>
              <a:avLst/>
              <a:gdLst>
                <a:gd name="connsiteX0" fmla="*/ 0 w 1063812"/>
                <a:gd name="connsiteY0" fmla="*/ 3006165 h 3006165"/>
                <a:gd name="connsiteX1" fmla="*/ 364565 w 1063812"/>
                <a:gd name="connsiteY1" fmla="*/ 2719294 h 3006165"/>
                <a:gd name="connsiteX2" fmla="*/ 711200 w 1063812"/>
                <a:gd name="connsiteY2" fmla="*/ 1828800 h 3006165"/>
                <a:gd name="connsiteX3" fmla="*/ 1063812 w 1063812"/>
                <a:gd name="connsiteY3" fmla="*/ 0 h 3006165"/>
              </a:gdLst>
              <a:ahLst/>
              <a:cxnLst>
                <a:cxn ang="0">
                  <a:pos x="connsiteX0" y="connsiteY0"/>
                </a:cxn>
                <a:cxn ang="0">
                  <a:pos x="connsiteX1" y="connsiteY1"/>
                </a:cxn>
                <a:cxn ang="0">
                  <a:pos x="connsiteX2" y="connsiteY2"/>
                </a:cxn>
                <a:cxn ang="0">
                  <a:pos x="connsiteX3" y="connsiteY3"/>
                </a:cxn>
              </a:cxnLst>
              <a:rect l="l" t="t" r="r" b="b"/>
              <a:pathLst>
                <a:path w="1063812" h="3006165">
                  <a:moveTo>
                    <a:pt x="0" y="3006165"/>
                  </a:moveTo>
                  <a:lnTo>
                    <a:pt x="364565" y="2719294"/>
                  </a:lnTo>
                  <a:lnTo>
                    <a:pt x="711200" y="1828800"/>
                  </a:lnTo>
                  <a:lnTo>
                    <a:pt x="1063812" y="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Isosceles Triangle 35">
              <a:extLst>
                <a:ext uri="{FF2B5EF4-FFF2-40B4-BE49-F238E27FC236}">
                  <a16:creationId xmlns:a16="http://schemas.microsoft.com/office/drawing/2014/main" id="{B14385E5-23FB-4CAF-BFC4-D01047DF5FEE}"/>
                </a:ext>
              </a:extLst>
            </p:cNvPr>
            <p:cNvSpPr/>
            <p:nvPr/>
          </p:nvSpPr>
          <p:spPr>
            <a:xfrm>
              <a:off x="3393234" y="5129942"/>
              <a:ext cx="109728" cy="109728"/>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Isosceles Triangle 36">
              <a:extLst>
                <a:ext uri="{FF2B5EF4-FFF2-40B4-BE49-F238E27FC236}">
                  <a16:creationId xmlns:a16="http://schemas.microsoft.com/office/drawing/2014/main" id="{02515C94-FA38-4BFD-B384-5D8B3248D1AA}"/>
                </a:ext>
              </a:extLst>
            </p:cNvPr>
            <p:cNvSpPr/>
            <p:nvPr/>
          </p:nvSpPr>
          <p:spPr>
            <a:xfrm>
              <a:off x="3738978" y="5017550"/>
              <a:ext cx="109728" cy="109728"/>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Isosceles Triangle 37">
              <a:extLst>
                <a:ext uri="{FF2B5EF4-FFF2-40B4-BE49-F238E27FC236}">
                  <a16:creationId xmlns:a16="http://schemas.microsoft.com/office/drawing/2014/main" id="{2E97143D-4CA0-4CDD-903A-C32B73C090FC}"/>
                </a:ext>
              </a:extLst>
            </p:cNvPr>
            <p:cNvSpPr/>
            <p:nvPr/>
          </p:nvSpPr>
          <p:spPr>
            <a:xfrm>
              <a:off x="4106842" y="4841085"/>
              <a:ext cx="109728" cy="109728"/>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Isosceles Triangle 38">
              <a:extLst>
                <a:ext uri="{FF2B5EF4-FFF2-40B4-BE49-F238E27FC236}">
                  <a16:creationId xmlns:a16="http://schemas.microsoft.com/office/drawing/2014/main" id="{AD25C455-B790-40F2-BB02-5E4ABD761D14}"/>
                </a:ext>
              </a:extLst>
            </p:cNvPr>
            <p:cNvSpPr/>
            <p:nvPr/>
          </p:nvSpPr>
          <p:spPr>
            <a:xfrm>
              <a:off x="4232498" y="4609844"/>
              <a:ext cx="109728" cy="109728"/>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Isosceles Triangle 39">
              <a:extLst>
                <a:ext uri="{FF2B5EF4-FFF2-40B4-BE49-F238E27FC236}">
                  <a16:creationId xmlns:a16="http://schemas.microsoft.com/office/drawing/2014/main" id="{62FFEB3A-71FD-4611-AB33-5763FE73F780}"/>
                </a:ext>
              </a:extLst>
            </p:cNvPr>
            <p:cNvSpPr/>
            <p:nvPr/>
          </p:nvSpPr>
          <p:spPr>
            <a:xfrm>
              <a:off x="4453942" y="4136002"/>
              <a:ext cx="109728" cy="109728"/>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Isosceles Triangle 40">
              <a:extLst>
                <a:ext uri="{FF2B5EF4-FFF2-40B4-BE49-F238E27FC236}">
                  <a16:creationId xmlns:a16="http://schemas.microsoft.com/office/drawing/2014/main" id="{48098E6C-EF3B-4670-BC88-9468B5C65088}"/>
                </a:ext>
              </a:extLst>
            </p:cNvPr>
            <p:cNvSpPr/>
            <p:nvPr/>
          </p:nvSpPr>
          <p:spPr>
            <a:xfrm>
              <a:off x="4839111" y="3805104"/>
              <a:ext cx="109728" cy="109728"/>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Isosceles Triangle 41">
              <a:extLst>
                <a:ext uri="{FF2B5EF4-FFF2-40B4-BE49-F238E27FC236}">
                  <a16:creationId xmlns:a16="http://schemas.microsoft.com/office/drawing/2014/main" id="{E06F8E14-2832-46AB-9C19-83002BB389D7}"/>
                </a:ext>
              </a:extLst>
            </p:cNvPr>
            <p:cNvSpPr/>
            <p:nvPr/>
          </p:nvSpPr>
          <p:spPr>
            <a:xfrm>
              <a:off x="5192131" y="3896918"/>
              <a:ext cx="109728" cy="109728"/>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Freeform: Shape 42">
              <a:extLst>
                <a:ext uri="{FF2B5EF4-FFF2-40B4-BE49-F238E27FC236}">
                  <a16:creationId xmlns:a16="http://schemas.microsoft.com/office/drawing/2014/main" id="{3F303DD8-96D5-4722-BC8A-7B4481B1CF08}"/>
                </a:ext>
              </a:extLst>
            </p:cNvPr>
            <p:cNvSpPr/>
            <p:nvPr/>
          </p:nvSpPr>
          <p:spPr>
            <a:xfrm>
              <a:off x="3440498" y="3874591"/>
              <a:ext cx="1804895" cy="1332752"/>
            </a:xfrm>
            <a:custGeom>
              <a:avLst/>
              <a:gdLst>
                <a:gd name="connsiteX0" fmla="*/ 0 w 1804895"/>
                <a:gd name="connsiteY0" fmla="*/ 1332752 h 1332752"/>
                <a:gd name="connsiteX1" fmla="*/ 358589 w 1804895"/>
                <a:gd name="connsiteY1" fmla="*/ 1225176 h 1332752"/>
                <a:gd name="connsiteX2" fmla="*/ 717177 w 1804895"/>
                <a:gd name="connsiteY2" fmla="*/ 1027952 h 1332752"/>
                <a:gd name="connsiteX3" fmla="*/ 848659 w 1804895"/>
                <a:gd name="connsiteY3" fmla="*/ 800847 h 1332752"/>
                <a:gd name="connsiteX4" fmla="*/ 1075765 w 1804895"/>
                <a:gd name="connsiteY4" fmla="*/ 334682 h 1332752"/>
                <a:gd name="connsiteX5" fmla="*/ 1458259 w 1804895"/>
                <a:gd name="connsiteY5" fmla="*/ 0 h 1332752"/>
                <a:gd name="connsiteX6" fmla="*/ 1804895 w 1804895"/>
                <a:gd name="connsiteY6" fmla="*/ 71717 h 133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95" h="1332752">
                  <a:moveTo>
                    <a:pt x="0" y="1332752"/>
                  </a:moveTo>
                  <a:lnTo>
                    <a:pt x="358589" y="1225176"/>
                  </a:lnTo>
                  <a:lnTo>
                    <a:pt x="717177" y="1027952"/>
                  </a:lnTo>
                  <a:lnTo>
                    <a:pt x="848659" y="800847"/>
                  </a:lnTo>
                  <a:lnTo>
                    <a:pt x="1075765" y="334682"/>
                  </a:lnTo>
                  <a:lnTo>
                    <a:pt x="1458259" y="0"/>
                  </a:lnTo>
                  <a:lnTo>
                    <a:pt x="1804895" y="71717"/>
                  </a:lnTo>
                </a:path>
              </a:pathLst>
            </a:cu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ACD2BA5C-124F-4C22-9FB4-F0E323DF5215}"/>
                </a:ext>
              </a:extLst>
            </p:cNvPr>
            <p:cNvSpPr/>
            <p:nvPr/>
          </p:nvSpPr>
          <p:spPr>
            <a:xfrm>
              <a:off x="2293199" y="5148230"/>
              <a:ext cx="91440" cy="91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015CC16A-B905-44B7-AC06-F1EFB00ED462}"/>
                </a:ext>
              </a:extLst>
            </p:cNvPr>
            <p:cNvSpPr/>
            <p:nvPr/>
          </p:nvSpPr>
          <p:spPr>
            <a:xfrm>
              <a:off x="2658288" y="4729593"/>
              <a:ext cx="91440" cy="91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D943D8A2-1057-421F-937D-953CBC297A24}"/>
                </a:ext>
              </a:extLst>
            </p:cNvPr>
            <p:cNvSpPr/>
            <p:nvPr/>
          </p:nvSpPr>
          <p:spPr>
            <a:xfrm>
              <a:off x="3393234" y="3255805"/>
              <a:ext cx="91440" cy="91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02623D83-7CC7-4B2C-966B-AC3BFE7CC80A}"/>
                </a:ext>
              </a:extLst>
            </p:cNvPr>
            <p:cNvSpPr/>
            <p:nvPr/>
          </p:nvSpPr>
          <p:spPr>
            <a:xfrm>
              <a:off x="3757266" y="2942570"/>
              <a:ext cx="91440" cy="91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DBACFEA3-DAF2-41B6-910B-E6A4A139B30C}"/>
                </a:ext>
              </a:extLst>
            </p:cNvPr>
            <p:cNvSpPr/>
            <p:nvPr/>
          </p:nvSpPr>
          <p:spPr>
            <a:xfrm>
              <a:off x="3021822" y="4090282"/>
              <a:ext cx="91440" cy="91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Freeform: Shape 34">
              <a:extLst>
                <a:ext uri="{FF2B5EF4-FFF2-40B4-BE49-F238E27FC236}">
                  <a16:creationId xmlns:a16="http://schemas.microsoft.com/office/drawing/2014/main" id="{C1A89730-36E7-4575-B0BE-9C44B90943E8}"/>
                </a:ext>
              </a:extLst>
            </p:cNvPr>
            <p:cNvSpPr/>
            <p:nvPr/>
          </p:nvSpPr>
          <p:spPr>
            <a:xfrm>
              <a:off x="2334851" y="2990073"/>
              <a:ext cx="1476189" cy="2187388"/>
            </a:xfrm>
            <a:custGeom>
              <a:avLst/>
              <a:gdLst>
                <a:gd name="connsiteX0" fmla="*/ 0 w 1476189"/>
                <a:gd name="connsiteY0" fmla="*/ 2187388 h 2187388"/>
                <a:gd name="connsiteX1" fmla="*/ 364565 w 1476189"/>
                <a:gd name="connsiteY1" fmla="*/ 1798918 h 2187388"/>
                <a:gd name="connsiteX2" fmla="*/ 741083 w 1476189"/>
                <a:gd name="connsiteY2" fmla="*/ 1141506 h 2187388"/>
                <a:gd name="connsiteX3" fmla="*/ 1099671 w 1476189"/>
                <a:gd name="connsiteY3" fmla="*/ 304800 h 2187388"/>
                <a:gd name="connsiteX4" fmla="*/ 1476189 w 1476189"/>
                <a:gd name="connsiteY4" fmla="*/ 0 h 2187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189" h="2187388">
                  <a:moveTo>
                    <a:pt x="0" y="2187388"/>
                  </a:moveTo>
                  <a:lnTo>
                    <a:pt x="364565" y="1798918"/>
                  </a:lnTo>
                  <a:lnTo>
                    <a:pt x="741083" y="1141506"/>
                  </a:lnTo>
                  <a:lnTo>
                    <a:pt x="1099671" y="304800"/>
                  </a:lnTo>
                  <a:lnTo>
                    <a:pt x="1476189" y="0"/>
                  </a:ln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340327EB-D40C-4571-9553-D296CD1D8494}"/>
                </a:ext>
              </a:extLst>
            </p:cNvPr>
            <p:cNvSpPr txBox="1"/>
            <p:nvPr/>
          </p:nvSpPr>
          <p:spPr>
            <a:xfrm>
              <a:off x="5088276" y="3947641"/>
              <a:ext cx="1359603" cy="307777"/>
            </a:xfrm>
            <a:prstGeom prst="rect">
              <a:avLst/>
            </a:prstGeom>
            <a:noFill/>
          </p:spPr>
          <p:txBody>
            <a:bodyPr wrap="none" rtlCol="0">
              <a:spAutoFit/>
            </a:bodyPr>
            <a:lstStyle/>
            <a:p>
              <a:pPr>
                <a:buClr>
                  <a:schemeClr val="accent1"/>
                </a:buClr>
              </a:pPr>
              <a:r>
                <a:rPr lang="en-GB" sz="1400" b="1" dirty="0">
                  <a:solidFill>
                    <a:schemeClr val="accent4">
                      <a:lumMod val="50000"/>
                    </a:schemeClr>
                  </a:solidFill>
                </a:rPr>
                <a:t>Normal healthy</a:t>
              </a:r>
            </a:p>
          </p:txBody>
        </p:sp>
        <p:sp>
          <p:nvSpPr>
            <p:cNvPr id="23" name="TextBox 22">
              <a:extLst>
                <a:ext uri="{FF2B5EF4-FFF2-40B4-BE49-F238E27FC236}">
                  <a16:creationId xmlns:a16="http://schemas.microsoft.com/office/drawing/2014/main" id="{795CD83F-4959-41EB-952D-873A5567206C}"/>
                </a:ext>
              </a:extLst>
            </p:cNvPr>
            <p:cNvSpPr txBox="1"/>
            <p:nvPr/>
          </p:nvSpPr>
          <p:spPr>
            <a:xfrm>
              <a:off x="3817993" y="2771191"/>
              <a:ext cx="1320746" cy="307777"/>
            </a:xfrm>
            <a:prstGeom prst="rect">
              <a:avLst/>
            </a:prstGeom>
            <a:noFill/>
          </p:spPr>
          <p:txBody>
            <a:bodyPr wrap="none" rtlCol="0">
              <a:spAutoFit/>
            </a:bodyPr>
            <a:lstStyle/>
            <a:p>
              <a:pPr>
                <a:buClr>
                  <a:schemeClr val="accent1"/>
                </a:buClr>
              </a:pPr>
              <a:r>
                <a:rPr lang="en-GB" sz="1400" b="1" dirty="0">
                  <a:solidFill>
                    <a:schemeClr val="bg2"/>
                  </a:solidFill>
                </a:rPr>
                <a:t>Mild asthmatic</a:t>
              </a:r>
            </a:p>
          </p:txBody>
        </p:sp>
        <p:cxnSp>
          <p:nvCxnSpPr>
            <p:cNvPr id="25" name="Straight Connector 24">
              <a:extLst>
                <a:ext uri="{FF2B5EF4-FFF2-40B4-BE49-F238E27FC236}">
                  <a16:creationId xmlns:a16="http://schemas.microsoft.com/office/drawing/2014/main" id="{F3207C20-ED54-4347-A66A-6B9EAA8ACF18}"/>
                </a:ext>
              </a:extLst>
            </p:cNvPr>
            <p:cNvCxnSpPr>
              <a:cxnSpLocks/>
            </p:cNvCxnSpPr>
            <p:nvPr/>
          </p:nvCxnSpPr>
          <p:spPr>
            <a:xfrm flipH="1" flipV="1">
              <a:off x="2334219" y="4036526"/>
              <a:ext cx="632" cy="1133284"/>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81F571-9F67-4A15-89DB-EDA9F94EED38}"/>
                </a:ext>
              </a:extLst>
            </p:cNvPr>
            <p:cNvCxnSpPr>
              <a:cxnSpLocks/>
            </p:cNvCxnSpPr>
            <p:nvPr/>
          </p:nvCxnSpPr>
          <p:spPr>
            <a:xfrm flipH="1" flipV="1">
              <a:off x="3151982" y="4036526"/>
              <a:ext cx="632" cy="1133284"/>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E1EC6F-D244-41D4-81B7-63D030A6FA0D}"/>
                </a:ext>
              </a:extLst>
            </p:cNvPr>
            <p:cNvCxnSpPr>
              <a:cxnSpLocks/>
            </p:cNvCxnSpPr>
            <p:nvPr/>
          </p:nvCxnSpPr>
          <p:spPr>
            <a:xfrm flipH="1" flipV="1">
              <a:off x="4700052" y="4036526"/>
              <a:ext cx="632" cy="1133284"/>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36216791-3DAA-4E53-A186-C5A5DACF5F29}"/>
                </a:ext>
              </a:extLst>
            </p:cNvPr>
            <p:cNvGrpSpPr/>
            <p:nvPr/>
          </p:nvGrpSpPr>
          <p:grpSpPr>
            <a:xfrm>
              <a:off x="2373159" y="3732747"/>
              <a:ext cx="2326894" cy="274320"/>
              <a:chOff x="1607568" y="5474411"/>
              <a:chExt cx="2354773" cy="274320"/>
            </a:xfrm>
          </p:grpSpPr>
          <p:sp>
            <p:nvSpPr>
              <p:cNvPr id="12" name="Right Brace 11">
                <a:extLst>
                  <a:ext uri="{FF2B5EF4-FFF2-40B4-BE49-F238E27FC236}">
                    <a16:creationId xmlns:a16="http://schemas.microsoft.com/office/drawing/2014/main" id="{210C9FF8-FBEF-4F5F-822A-51A4447B5198}"/>
                  </a:ext>
                </a:extLst>
              </p:cNvPr>
              <p:cNvSpPr/>
              <p:nvPr/>
            </p:nvSpPr>
            <p:spPr>
              <a:xfrm rot="16200000">
                <a:off x="2726905" y="4474309"/>
                <a:ext cx="116100" cy="2354773"/>
              </a:xfrm>
              <a:prstGeom prst="rightBrac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0" name="TextBox 89">
                <a:extLst>
                  <a:ext uri="{FF2B5EF4-FFF2-40B4-BE49-F238E27FC236}">
                    <a16:creationId xmlns:a16="http://schemas.microsoft.com/office/drawing/2014/main" id="{E17ADD63-4F68-48E4-B96C-CB1A525B7D54}"/>
                  </a:ext>
                </a:extLst>
              </p:cNvPr>
              <p:cNvSpPr txBox="1"/>
              <p:nvPr/>
            </p:nvSpPr>
            <p:spPr>
              <a:xfrm>
                <a:off x="2696822" y="5474411"/>
                <a:ext cx="274320" cy="274320"/>
              </a:xfrm>
              <a:prstGeom prst="ellipse">
                <a:avLst/>
              </a:prstGeom>
              <a:solidFill>
                <a:schemeClr val="accent1"/>
              </a:solidFill>
            </p:spPr>
            <p:txBody>
              <a:bodyPr wrap="square" rtlCol="0" anchor="ctr">
                <a:noAutofit/>
              </a:bodyPr>
              <a:lstStyle/>
              <a:p>
                <a:pPr algn="ctr">
                  <a:buClr>
                    <a:schemeClr val="accent1"/>
                  </a:buClr>
                </a:pPr>
                <a:r>
                  <a:rPr lang="en-GB" sz="1600" b="1" dirty="0">
                    <a:solidFill>
                      <a:schemeClr val="bg1"/>
                    </a:solidFill>
                  </a:rPr>
                  <a:t>A</a:t>
                </a:r>
              </a:p>
            </p:txBody>
          </p:sp>
        </p:grpSp>
        <p:sp>
          <p:nvSpPr>
            <p:cNvPr id="93" name="TextBox 92">
              <a:extLst>
                <a:ext uri="{FF2B5EF4-FFF2-40B4-BE49-F238E27FC236}">
                  <a16:creationId xmlns:a16="http://schemas.microsoft.com/office/drawing/2014/main" id="{1BBD814D-C35B-4C33-A60E-B58CD39FB08E}"/>
                </a:ext>
              </a:extLst>
            </p:cNvPr>
            <p:cNvSpPr txBox="1"/>
            <p:nvPr/>
          </p:nvSpPr>
          <p:spPr>
            <a:xfrm>
              <a:off x="3204647" y="2471646"/>
              <a:ext cx="274320" cy="274320"/>
            </a:xfrm>
            <a:prstGeom prst="ellipse">
              <a:avLst/>
            </a:prstGeom>
            <a:solidFill>
              <a:schemeClr val="accent6">
                <a:lumMod val="50000"/>
              </a:schemeClr>
            </a:solidFill>
          </p:spPr>
          <p:txBody>
            <a:bodyPr wrap="square" rtlCol="0" anchor="ctr">
              <a:noAutofit/>
            </a:bodyPr>
            <a:lstStyle/>
            <a:p>
              <a:pPr algn="ctr">
                <a:buClr>
                  <a:schemeClr val="accent1"/>
                </a:buClr>
              </a:pPr>
              <a:r>
                <a:rPr lang="en-GB" sz="1600" b="1" dirty="0">
                  <a:solidFill>
                    <a:schemeClr val="bg1"/>
                  </a:solidFill>
                </a:rPr>
                <a:t>B</a:t>
              </a:r>
            </a:p>
          </p:txBody>
        </p:sp>
      </p:grpSp>
      <p:sp>
        <p:nvSpPr>
          <p:cNvPr id="5" name="TextBox 4">
            <a:extLst>
              <a:ext uri="{FF2B5EF4-FFF2-40B4-BE49-F238E27FC236}">
                <a16:creationId xmlns:a16="http://schemas.microsoft.com/office/drawing/2014/main" id="{6D30D226-D469-6BFC-C1FF-8DC239A821D1}"/>
              </a:ext>
            </a:extLst>
          </p:cNvPr>
          <p:cNvSpPr txBox="1"/>
          <p:nvPr/>
        </p:nvSpPr>
        <p:spPr>
          <a:xfrm>
            <a:off x="547688" y="6678000"/>
            <a:ext cx="9358652" cy="215444"/>
          </a:xfrm>
          <a:prstGeom prst="rect">
            <a:avLst/>
          </a:prstGeom>
          <a:noFill/>
        </p:spPr>
        <p:txBody>
          <a:bodyPr wrap="none" rtlCol="0">
            <a:spAutoFit/>
          </a:bodyPr>
          <a:lstStyle/>
          <a:p>
            <a:r>
              <a:rPr lang="en-GB" sz="800" dirty="0"/>
              <a:t>Veeva ID: GB-48355; date of preparation: September 2023. © 2023 AstraZeneca. All Rights Reserved. This information is intended for healthcare professionals only. EpiCentral is sponsored and developed by AstraZeneca. </a:t>
            </a:r>
          </a:p>
        </p:txBody>
      </p:sp>
    </p:spTree>
    <p:extLst>
      <p:ext uri="{BB962C8B-B14F-4D97-AF65-F5344CB8AC3E}">
        <p14:creationId xmlns:p14="http://schemas.microsoft.com/office/powerpoint/2010/main" val="106454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AA85-1F60-4F31-9398-F897A432FD8D}"/>
              </a:ext>
            </a:extLst>
          </p:cNvPr>
          <p:cNvSpPr>
            <a:spLocks noGrp="1"/>
          </p:cNvSpPr>
          <p:nvPr>
            <p:ph type="title"/>
          </p:nvPr>
        </p:nvSpPr>
        <p:spPr/>
        <p:txBody>
          <a:bodyPr>
            <a:normAutofit/>
          </a:bodyPr>
          <a:lstStyle/>
          <a:p>
            <a:r>
              <a:rPr lang="en-GB" dirty="0"/>
              <a:t>Contraindications for airway hyperresponsiveness testing</a:t>
            </a:r>
          </a:p>
        </p:txBody>
      </p:sp>
      <p:sp>
        <p:nvSpPr>
          <p:cNvPr id="13" name="Text Placeholder 12">
            <a:extLst>
              <a:ext uri="{FF2B5EF4-FFF2-40B4-BE49-F238E27FC236}">
                <a16:creationId xmlns:a16="http://schemas.microsoft.com/office/drawing/2014/main" id="{1CA2804E-71E7-4DF2-B910-C2266911929A}"/>
              </a:ext>
            </a:extLst>
          </p:cNvPr>
          <p:cNvSpPr>
            <a:spLocks noGrp="1"/>
          </p:cNvSpPr>
          <p:nvPr>
            <p:ph sz="quarter" idx="13"/>
          </p:nvPr>
        </p:nvSpPr>
        <p:spPr/>
        <p:txBody>
          <a:bodyPr/>
          <a:lstStyle/>
          <a:p>
            <a:endParaRPr lang="en-GB" sz="1000" dirty="0"/>
          </a:p>
          <a:p>
            <a:r>
              <a:rPr lang="en-GB" sz="1000" dirty="0"/>
              <a:t>1. </a:t>
            </a:r>
            <a:r>
              <a:rPr lang="en-GB" sz="1000" b="0" u="none" strike="noStrike" baseline="0" dirty="0"/>
              <a:t>Coates AL, et al. Eur Respir J 2017;49:1601526; 2. Hallstrand TS,</a:t>
            </a:r>
            <a:r>
              <a:rPr lang="en-GB" sz="1000" dirty="0"/>
              <a:t> </a:t>
            </a:r>
            <a:r>
              <a:rPr lang="en-GB" sz="1000" b="0" u="none" strike="noStrike" baseline="0" dirty="0"/>
              <a:t>et al. Eur Respir J 2018;52:1801033</a:t>
            </a:r>
            <a:endParaRPr lang="en-GB" sz="1000" dirty="0"/>
          </a:p>
        </p:txBody>
      </p:sp>
      <p:sp>
        <p:nvSpPr>
          <p:cNvPr id="92" name="TextBox 91">
            <a:extLst>
              <a:ext uri="{FF2B5EF4-FFF2-40B4-BE49-F238E27FC236}">
                <a16:creationId xmlns:a16="http://schemas.microsoft.com/office/drawing/2014/main" id="{BF6CE23B-BCF3-4BF5-887A-5B23A05A035F}"/>
              </a:ext>
            </a:extLst>
          </p:cNvPr>
          <p:cNvSpPr txBox="1"/>
          <p:nvPr/>
        </p:nvSpPr>
        <p:spPr>
          <a:xfrm>
            <a:off x="659608" y="2056838"/>
            <a:ext cx="4178316" cy="1187826"/>
          </a:xfrm>
          <a:prstGeom prst="rect">
            <a:avLst/>
          </a:prstGeom>
          <a:solidFill>
            <a:schemeClr val="tx2"/>
          </a:solidFill>
          <a:ln w="12700">
            <a:solidFill>
              <a:schemeClr val="tx2"/>
            </a:solidFill>
          </a:ln>
        </p:spPr>
        <p:txBody>
          <a:bodyPr wrap="square" tIns="108000" rtlCol="0" anchor="ctr">
            <a:noAutofit/>
          </a:bodyPr>
          <a:lstStyle/>
          <a:p>
            <a:pPr algn="ctr">
              <a:buClr>
                <a:schemeClr val="accent1"/>
              </a:buClr>
            </a:pPr>
            <a:r>
              <a:rPr lang="en-GB" sz="2000" dirty="0">
                <a:solidFill>
                  <a:schemeClr val="bg1"/>
                </a:solidFill>
              </a:rPr>
              <a:t>There are several </a:t>
            </a:r>
            <a:r>
              <a:rPr lang="en-GB" sz="2000" b="1" dirty="0">
                <a:solidFill>
                  <a:schemeClr val="bg1"/>
                </a:solidFill>
              </a:rPr>
              <a:t>general contraindications </a:t>
            </a:r>
            <a:r>
              <a:rPr lang="en-GB" sz="2000" dirty="0">
                <a:solidFill>
                  <a:schemeClr val="bg1"/>
                </a:solidFill>
              </a:rPr>
              <a:t>for performing tests for airway hyperresponsiveness</a:t>
            </a:r>
            <a:r>
              <a:rPr lang="en-GB" sz="2000" baseline="30000" dirty="0">
                <a:solidFill>
                  <a:schemeClr val="bg1"/>
                </a:solidFill>
              </a:rPr>
              <a:t>1</a:t>
            </a:r>
          </a:p>
        </p:txBody>
      </p:sp>
      <p:sp>
        <p:nvSpPr>
          <p:cNvPr id="97" name="Rectangle 96">
            <a:extLst>
              <a:ext uri="{FF2B5EF4-FFF2-40B4-BE49-F238E27FC236}">
                <a16:creationId xmlns:a16="http://schemas.microsoft.com/office/drawing/2014/main" id="{8A3400A6-C24B-427C-BED2-D2CF94E75E93}"/>
              </a:ext>
            </a:extLst>
          </p:cNvPr>
          <p:cNvSpPr/>
          <p:nvPr/>
        </p:nvSpPr>
        <p:spPr>
          <a:xfrm>
            <a:off x="8360792" y="3766733"/>
            <a:ext cx="3171600" cy="1481415"/>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44000" bIns="180000" numCol="1" rtlCol="0" anchor="ctr">
            <a:noAutofit/>
          </a:bodyPr>
          <a:lstStyle/>
          <a:p>
            <a:pPr marL="180000" indent="-180000">
              <a:spcAft>
                <a:spcPts val="600"/>
              </a:spcAft>
              <a:buClr>
                <a:schemeClr val="accent2"/>
              </a:buClr>
              <a:buFont typeface="Arial" panose="020B0604020202020204" pitchFamily="34" charset="0"/>
              <a:buChar char="•"/>
            </a:pPr>
            <a:r>
              <a:rPr lang="en-GB" dirty="0">
                <a:solidFill>
                  <a:schemeClr val="tx1"/>
                </a:solidFill>
              </a:rPr>
              <a:t>Hypersensitivity to mannitol</a:t>
            </a:r>
          </a:p>
          <a:p>
            <a:pPr marL="180000" indent="-180000">
              <a:spcAft>
                <a:spcPts val="600"/>
              </a:spcAft>
              <a:buClr>
                <a:schemeClr val="accent2"/>
              </a:buClr>
              <a:buFont typeface="Arial" panose="020B0604020202020204" pitchFamily="34" charset="0"/>
              <a:buChar char="•"/>
            </a:pPr>
            <a:r>
              <a:rPr lang="en-GB" dirty="0">
                <a:solidFill>
                  <a:schemeClr val="tx1"/>
                </a:solidFill>
              </a:rPr>
              <a:t>Presence of comorbidities that could be exacerbated </a:t>
            </a:r>
            <a:br>
              <a:rPr lang="en-GB" dirty="0">
                <a:solidFill>
                  <a:schemeClr val="tx1"/>
                </a:solidFill>
              </a:rPr>
            </a:br>
            <a:r>
              <a:rPr lang="en-GB" dirty="0">
                <a:solidFill>
                  <a:schemeClr val="tx1"/>
                </a:solidFill>
              </a:rPr>
              <a:t>by frequent coughing</a:t>
            </a:r>
          </a:p>
        </p:txBody>
      </p:sp>
      <p:sp>
        <p:nvSpPr>
          <p:cNvPr id="98" name="Rectangle 97">
            <a:extLst>
              <a:ext uri="{FF2B5EF4-FFF2-40B4-BE49-F238E27FC236}">
                <a16:creationId xmlns:a16="http://schemas.microsoft.com/office/drawing/2014/main" id="{B1856158-17AB-476C-BC4B-15EAAE1DC97C}"/>
              </a:ext>
            </a:extLst>
          </p:cNvPr>
          <p:cNvSpPr/>
          <p:nvPr/>
        </p:nvSpPr>
        <p:spPr>
          <a:xfrm>
            <a:off x="8360792" y="3244665"/>
            <a:ext cx="3171600" cy="52206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b="1" dirty="0"/>
              <a:t>Indirect tests</a:t>
            </a:r>
            <a:r>
              <a:rPr lang="en-GB" b="1" baseline="30000" dirty="0"/>
              <a:t>2</a:t>
            </a:r>
            <a:endParaRPr lang="en-GB" b="1" dirty="0"/>
          </a:p>
        </p:txBody>
      </p:sp>
      <p:sp>
        <p:nvSpPr>
          <p:cNvPr id="99" name="Rectangle 98">
            <a:extLst>
              <a:ext uri="{FF2B5EF4-FFF2-40B4-BE49-F238E27FC236}">
                <a16:creationId xmlns:a16="http://schemas.microsoft.com/office/drawing/2014/main" id="{FBB25548-576A-4A32-B7AC-4547C78F86C8}"/>
              </a:ext>
            </a:extLst>
          </p:cNvPr>
          <p:cNvSpPr/>
          <p:nvPr/>
        </p:nvSpPr>
        <p:spPr>
          <a:xfrm>
            <a:off x="5040315" y="3766732"/>
            <a:ext cx="3171825" cy="148141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144000" rIns="36000" rtlCol="0" anchor="ctr"/>
          <a:lstStyle/>
          <a:p>
            <a:pPr marL="180000" indent="-180000">
              <a:spcAft>
                <a:spcPts val="600"/>
              </a:spcAft>
              <a:buClr>
                <a:schemeClr val="accent4"/>
              </a:buClr>
              <a:buFont typeface="Arial" panose="020B0604020202020204" pitchFamily="34" charset="0"/>
              <a:buChar char="•"/>
            </a:pPr>
            <a:r>
              <a:rPr lang="en-GB" dirty="0">
                <a:solidFill>
                  <a:schemeClr val="tx1"/>
                </a:solidFill>
              </a:rPr>
              <a:t>Current use of cholinesterase inhibitor medication</a:t>
            </a:r>
          </a:p>
        </p:txBody>
      </p:sp>
      <p:sp>
        <p:nvSpPr>
          <p:cNvPr id="100" name="Rectangle 99">
            <a:extLst>
              <a:ext uri="{FF2B5EF4-FFF2-40B4-BE49-F238E27FC236}">
                <a16:creationId xmlns:a16="http://schemas.microsoft.com/office/drawing/2014/main" id="{38107FBB-B47C-43E5-8BE0-FBC46FA8B93F}"/>
              </a:ext>
            </a:extLst>
          </p:cNvPr>
          <p:cNvSpPr/>
          <p:nvPr/>
        </p:nvSpPr>
        <p:spPr>
          <a:xfrm>
            <a:off x="5040428" y="3244666"/>
            <a:ext cx="3171600" cy="522068"/>
          </a:xfrm>
          <a:prstGeom prst="rect">
            <a:avLst/>
          </a:prstGeom>
          <a:solidFill>
            <a:schemeClr val="accent4"/>
          </a:solidFill>
          <a:ln w="12700">
            <a:solidFill>
              <a:schemeClr val="accent4"/>
            </a:solid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GB" b="1" dirty="0"/>
              <a:t>Direct tests</a:t>
            </a:r>
            <a:r>
              <a:rPr lang="en-GB" b="1" baseline="30000" dirty="0"/>
              <a:t>1</a:t>
            </a:r>
          </a:p>
        </p:txBody>
      </p:sp>
      <p:sp>
        <p:nvSpPr>
          <p:cNvPr id="101" name="TextBox 100">
            <a:extLst>
              <a:ext uri="{FF2B5EF4-FFF2-40B4-BE49-F238E27FC236}">
                <a16:creationId xmlns:a16="http://schemas.microsoft.com/office/drawing/2014/main" id="{7C4BFB78-E681-4938-8E7E-382474DC9A30}"/>
              </a:ext>
            </a:extLst>
          </p:cNvPr>
          <p:cNvSpPr txBox="1"/>
          <p:nvPr/>
        </p:nvSpPr>
        <p:spPr>
          <a:xfrm>
            <a:off x="659608" y="3244664"/>
            <a:ext cx="4178316" cy="2003484"/>
          </a:xfrm>
          <a:prstGeom prst="rect">
            <a:avLst/>
          </a:prstGeom>
          <a:solidFill>
            <a:srgbClr val="F2F2F2"/>
          </a:solidFill>
        </p:spPr>
        <p:style>
          <a:lnRef idx="2">
            <a:schemeClr val="accent3"/>
          </a:lnRef>
          <a:fillRef idx="1">
            <a:schemeClr val="lt1"/>
          </a:fillRef>
          <a:effectRef idx="0">
            <a:schemeClr val="accent3"/>
          </a:effectRef>
          <a:fontRef idx="minor">
            <a:schemeClr val="dk1"/>
          </a:fontRef>
        </p:style>
        <p:txBody>
          <a:bodyPr wrap="square" anchor="ctr">
            <a:noAutofit/>
          </a:bodyPr>
          <a:lstStyle/>
          <a:p>
            <a:pPr marL="180000" indent="-180000">
              <a:spcAft>
                <a:spcPts val="600"/>
              </a:spcAft>
              <a:buClr>
                <a:schemeClr val="tx2"/>
              </a:buClr>
              <a:buFont typeface="Arial" panose="020B0604020202020204" pitchFamily="34" charset="0"/>
              <a:buChar char="•"/>
            </a:pPr>
            <a:r>
              <a:rPr lang="en-GB" dirty="0">
                <a:solidFill>
                  <a:schemeClr val="tx1"/>
                </a:solidFill>
              </a:rPr>
              <a:t>Moderate/severe airflow limitation</a:t>
            </a:r>
            <a:endParaRPr lang="en-GB" baseline="-25000" dirty="0">
              <a:solidFill>
                <a:schemeClr val="tx1"/>
              </a:solidFill>
            </a:endParaRPr>
          </a:p>
          <a:p>
            <a:pPr marL="180000" indent="-180000">
              <a:spcAft>
                <a:spcPts val="600"/>
              </a:spcAft>
              <a:buClr>
                <a:schemeClr val="tx2"/>
              </a:buClr>
              <a:buFont typeface="Arial" panose="020B0604020202020204" pitchFamily="34" charset="0"/>
              <a:buChar char="•"/>
            </a:pPr>
            <a:r>
              <a:rPr lang="en-GB" dirty="0">
                <a:solidFill>
                  <a:schemeClr val="tx1"/>
                </a:solidFill>
              </a:rPr>
              <a:t>Cardiovascular problems</a:t>
            </a:r>
          </a:p>
          <a:p>
            <a:pPr marL="180000" indent="-180000">
              <a:spcAft>
                <a:spcPts val="600"/>
              </a:spcAft>
              <a:buClr>
                <a:schemeClr val="tx2"/>
              </a:buClr>
              <a:buFont typeface="Arial" panose="020B0604020202020204" pitchFamily="34" charset="0"/>
              <a:buChar char="•"/>
            </a:pPr>
            <a:r>
              <a:rPr lang="en-GB" dirty="0">
                <a:solidFill>
                  <a:schemeClr val="tx1"/>
                </a:solidFill>
              </a:rPr>
              <a:t>Eye surgery</a:t>
            </a:r>
          </a:p>
          <a:p>
            <a:pPr marL="180000" indent="-180000">
              <a:spcAft>
                <a:spcPts val="600"/>
              </a:spcAft>
              <a:buClr>
                <a:schemeClr val="tx2"/>
              </a:buClr>
              <a:buFont typeface="Arial" panose="020B0604020202020204" pitchFamily="34" charset="0"/>
              <a:buChar char="•"/>
            </a:pPr>
            <a:r>
              <a:rPr lang="en-GB" dirty="0">
                <a:solidFill>
                  <a:schemeClr val="tx1"/>
                </a:solidFill>
              </a:rPr>
              <a:t>Pregnancy or nursing mothers</a:t>
            </a:r>
          </a:p>
          <a:p>
            <a:pPr marL="180000" indent="-180000">
              <a:spcAft>
                <a:spcPts val="600"/>
              </a:spcAft>
              <a:buClr>
                <a:schemeClr val="tx2"/>
              </a:buClr>
              <a:buFont typeface="Arial" panose="020B0604020202020204" pitchFamily="34" charset="0"/>
              <a:buChar char="•"/>
            </a:pPr>
            <a:r>
              <a:rPr lang="en-GB" dirty="0">
                <a:solidFill>
                  <a:schemeClr val="tx1"/>
                </a:solidFill>
              </a:rPr>
              <a:t>Inability to reproduce quality spirometry results consistently</a:t>
            </a:r>
          </a:p>
        </p:txBody>
      </p:sp>
      <p:sp>
        <p:nvSpPr>
          <p:cNvPr id="102" name="TextBox 101">
            <a:extLst>
              <a:ext uri="{FF2B5EF4-FFF2-40B4-BE49-F238E27FC236}">
                <a16:creationId xmlns:a16="http://schemas.microsoft.com/office/drawing/2014/main" id="{D15090B8-FE70-459D-A985-43B2B65B029C}"/>
              </a:ext>
            </a:extLst>
          </p:cNvPr>
          <p:cNvSpPr txBox="1"/>
          <p:nvPr/>
        </p:nvSpPr>
        <p:spPr>
          <a:xfrm>
            <a:off x="5034534" y="2056838"/>
            <a:ext cx="6491964" cy="1009177"/>
          </a:xfrm>
          <a:prstGeom prst="rect">
            <a:avLst/>
          </a:prstGeom>
          <a:solidFill>
            <a:schemeClr val="tx2"/>
          </a:solidFill>
          <a:ln w="12700">
            <a:solidFill>
              <a:schemeClr val="tx2"/>
            </a:solidFill>
          </a:ln>
        </p:spPr>
        <p:txBody>
          <a:bodyPr wrap="square" tIns="108000" rtlCol="0" anchor="ctr">
            <a:noAutofit/>
          </a:bodyPr>
          <a:lstStyle/>
          <a:p>
            <a:pPr algn="ctr">
              <a:buClr>
                <a:schemeClr val="accent1"/>
              </a:buClr>
            </a:pPr>
            <a:r>
              <a:rPr lang="en-GB" sz="2000" dirty="0">
                <a:solidFill>
                  <a:schemeClr val="bg1"/>
                </a:solidFill>
              </a:rPr>
              <a:t>There are also several </a:t>
            </a:r>
            <a:r>
              <a:rPr lang="en-GB" sz="2000" b="1" dirty="0">
                <a:solidFill>
                  <a:schemeClr val="bg1"/>
                </a:solidFill>
              </a:rPr>
              <a:t>specific contraindications </a:t>
            </a:r>
            <a:r>
              <a:rPr lang="en-GB" sz="2000" dirty="0">
                <a:solidFill>
                  <a:schemeClr val="bg1"/>
                </a:solidFill>
              </a:rPr>
              <a:t>for performing direct and indirect tests</a:t>
            </a:r>
            <a:r>
              <a:rPr lang="en-GB" sz="2000" baseline="30000" dirty="0">
                <a:solidFill>
                  <a:schemeClr val="bg1"/>
                </a:solidFill>
              </a:rPr>
              <a:t>1,2</a:t>
            </a:r>
          </a:p>
        </p:txBody>
      </p:sp>
      <p:sp>
        <p:nvSpPr>
          <p:cNvPr id="4" name="TextBox 3">
            <a:extLst>
              <a:ext uri="{FF2B5EF4-FFF2-40B4-BE49-F238E27FC236}">
                <a16:creationId xmlns:a16="http://schemas.microsoft.com/office/drawing/2014/main" id="{1EBD002A-3D52-12DE-D291-72526F41D4AA}"/>
              </a:ext>
            </a:extLst>
          </p:cNvPr>
          <p:cNvSpPr txBox="1"/>
          <p:nvPr/>
        </p:nvSpPr>
        <p:spPr>
          <a:xfrm>
            <a:off x="547688" y="6678000"/>
            <a:ext cx="9358652" cy="215444"/>
          </a:xfrm>
          <a:prstGeom prst="rect">
            <a:avLst/>
          </a:prstGeom>
          <a:noFill/>
        </p:spPr>
        <p:txBody>
          <a:bodyPr wrap="none" rtlCol="0">
            <a:spAutoFit/>
          </a:bodyPr>
          <a:lstStyle/>
          <a:p>
            <a:r>
              <a:rPr lang="en-GB" sz="800" dirty="0"/>
              <a:t>Veeva ID: GB-48355; date of preparation: September 2023. © 2023 AstraZeneca. All Rights Reserved. This information is intended for healthcare professionals only. EpiCentral is sponsored and developed by AstraZeneca. </a:t>
            </a:r>
          </a:p>
        </p:txBody>
      </p:sp>
    </p:spTree>
    <p:extLst>
      <p:ext uri="{BB962C8B-B14F-4D97-AF65-F5344CB8AC3E}">
        <p14:creationId xmlns:p14="http://schemas.microsoft.com/office/powerpoint/2010/main" val="938344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d19994ccec75bdbb40f172282ae6aa6dff499"/>
</p:tagLst>
</file>

<file path=ppt/theme/theme1.xml><?xml version="1.0" encoding="utf-8"?>
<a:theme xmlns:a="http://schemas.openxmlformats.org/drawingml/2006/main" name="1_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17" ma:contentTypeDescription="Create a new document." ma:contentTypeScope="" ma:versionID="9c7544855d7332a6ded5d8c1d2ec96fc">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0abca8e85f7cfdfcf4871d06ba18fd69"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i="http://www.w3.org/2001/XMLSchema-instance" xmlns:xsd="http://www.w3.org/2001/XMLSchema" xmlns="http://www.boldonjames.com/2008/01/sie/internal/label" sislVersion="0" policy="82ad3a63-90ad-4a46-a3cb-757f4658e205" origin="userSelected">
  <element uid="03e9b10b-a1f9-4a88-9630-476473f62285" value=""/>
  <element uid="9036a7a1-5a4f-48d3-b24b-dfdab053dac9" value=""/>
  <element uid="7349a702-6462-4442-88eb-c64cd513835c" value=""/>
</sisl>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documentManagement>
</p:properties>
</file>

<file path=customXml/item5.xml><?xml version="1.0" encoding="utf-8"?>
<?mso-contentType ?>
<SharedContentType xmlns="Microsoft.SharePoint.Taxonomy.ContentTypeSync" SourceId="1ee89e71-04cd-405e-9ca3-99e020c1694d" ContentTypeId="0x0101" PreviousValue="false"/>
</file>

<file path=customXml/itemProps1.xml><?xml version="1.0" encoding="utf-8"?>
<ds:datastoreItem xmlns:ds="http://schemas.openxmlformats.org/officeDocument/2006/customXml" ds:itemID="{5177CE5E-21CD-41EF-8761-32E7DD92C4C1}"/>
</file>

<file path=customXml/itemProps2.xml><?xml version="1.0" encoding="utf-8"?>
<ds:datastoreItem xmlns:ds="http://schemas.openxmlformats.org/officeDocument/2006/customXml" ds:itemID="{93C08ABE-8C63-4E62-8935-94D859B93339}">
  <ds:schemaRefs>
    <ds:schemaRef ds:uri="http://schemas.microsoft.com/sharepoint/v3/contenttype/forms"/>
  </ds:schemaRefs>
</ds:datastoreItem>
</file>

<file path=customXml/itemProps3.xml><?xml version="1.0" encoding="utf-8"?>
<ds:datastoreItem xmlns:ds="http://schemas.openxmlformats.org/officeDocument/2006/customXml" ds:itemID="{9F5BF185-774D-45A5-AEE6-1353235DB4F2}">
  <ds:schemaRefs>
    <ds:schemaRef ds:uri="http://www.boldonjames.com/2008/01/sie/internal/label"/>
    <ds:schemaRef ds:uri="http://www.w3.org/2001/XMLSchema"/>
  </ds:schemaRefs>
</ds:datastoreItem>
</file>

<file path=customXml/itemProps4.xml><?xml version="1.0" encoding="utf-8"?>
<ds:datastoreItem xmlns:ds="http://schemas.openxmlformats.org/officeDocument/2006/customXml" ds:itemID="{1389906D-19CC-40A4-A935-5A149E0ADBDE}">
  <ds:schemaRefs>
    <ds:schemaRef ds:uri="18ce686f-ec55-47ba-93ac-4e1affdd0871"/>
    <ds:schemaRef ds:uri="http://purl.org/dc/elements/1.1/"/>
    <ds:schemaRef ds:uri="f0fe46a7-c1fe-44cb-b57a-c90be0d90d64"/>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5.xml><?xml version="1.0" encoding="utf-8"?>
<ds:datastoreItem xmlns:ds="http://schemas.openxmlformats.org/officeDocument/2006/customXml" ds:itemID="{0A899715-49D5-455F-BEC2-160888AAF351}"/>
</file>

<file path=docProps/app.xml><?xml version="1.0" encoding="utf-8"?>
<Properties xmlns="http://schemas.openxmlformats.org/officeDocument/2006/extended-properties" xmlns:vt="http://schemas.openxmlformats.org/officeDocument/2006/docPropsVTypes">
  <Template/>
  <TotalTime>820</TotalTime>
  <Words>1576</Words>
  <Application>Microsoft Office PowerPoint</Application>
  <PresentationFormat>Widescreen</PresentationFormat>
  <Paragraphs>146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Cambria</vt:lpstr>
      <vt:lpstr>1_Master</vt:lpstr>
      <vt:lpstr>Testing methods for airway hyperresponsiveness in asthma1–3</vt:lpstr>
      <vt:lpstr>Airway hyperresponsiveness and airway inflammation</vt:lpstr>
      <vt:lpstr>Methacholine and mannitol challenge tests</vt:lpstr>
      <vt:lpstr>Interpreting results of airway hyperresponsiveness bronchoprovocation tests</vt:lpstr>
      <vt:lpstr>Contraindications for airway hyperresponsiveness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airway hyperresponsiveness </dc:title>
  <dc:creator>DeLaurentis, Christine</dc:creator>
  <cp:keywords>*$%IU-*$%GenBus</cp:keywords>
  <cp:lastModifiedBy>Georgina Greenwood</cp:lastModifiedBy>
  <cp:revision>3</cp:revision>
  <cp:lastPrinted>2020-02-25T14:45:06Z</cp:lastPrinted>
  <dcterms:created xsi:type="dcterms:W3CDTF">2015-10-23T18:57:23Z</dcterms:created>
  <dcterms:modified xsi:type="dcterms:W3CDTF">2023-09-06T14:42:11Z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docIndexRef">
    <vt:lpwstr>dcc56ad5-9c6d-4879-8ef3-4ba655b685e8</vt:lpwstr>
  </property>
  <property fmtid="{D5CDD505-2E9C-101B-9397-08002B2CF9AE}" pid="4" name="bjSaver">
    <vt:lpwstr>qUKvLB5h+wEyuDIo9oHqJJT2AXH78noL</vt:lpwstr>
  </property>
  <property fmtid="{D5CDD505-2E9C-101B-9397-08002B2CF9AE}" pid="5" name="bjDocumentSecurityLabel">
    <vt:lpwstr>Internal Use Only - General Business</vt:lpwstr>
  </property>
  <property fmtid="{D5CDD505-2E9C-101B-9397-08002B2CF9AE}" pid="6" name="bjDocumentLabelXML">
    <vt:lpwstr>&lt;?xml version="1.0" encoding="us-ascii"?&gt;&lt;sisl xmlns:xsi="http://www.w3.org/2001/XMLSchema-instance" xmlns:xsd="http://www.w3.org/2001/XMLSchema" sislVersion="0" policy="82ad3a63-90ad-4a46-a3cb-757f4658e205" origin="userSelected" xmlns="http://www.boldonj</vt:lpwstr>
  </property>
  <property fmtid="{D5CDD505-2E9C-101B-9397-08002B2CF9AE}" pid="7" name="bjDocumentLabelXML-0">
    <vt:lpwstr>ames.com/2008/01/sie/internal/label"&gt;&lt;element uid="03e9b10b-a1f9-4a88-9630-476473f62285" value="" /&gt;&lt;element uid="9036a7a1-5a4f-48d3-b24b-dfdab053dac9" value="" /&gt;&lt;element uid="7349a702-6462-4442-88eb-c64cd513835c" value="" /&gt;&lt;/sisl&gt;</vt:lpwstr>
  </property>
  <property fmtid="{D5CDD505-2E9C-101B-9397-08002B2CF9AE}" pid="8" name="MediaServiceImageTags">
    <vt:lpwstr/>
  </property>
</Properties>
</file>