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09" r:id="rId5"/>
  </p:sldMasterIdLst>
  <p:notesMasterIdLst>
    <p:notesMasterId r:id="rId10"/>
  </p:notesMasterIdLst>
  <p:handoutMasterIdLst>
    <p:handoutMasterId r:id="rId11"/>
  </p:handoutMasterIdLst>
  <p:sldIdLst>
    <p:sldId id="2147469051" r:id="rId6"/>
    <p:sldId id="2146847416" r:id="rId7"/>
    <p:sldId id="2146847413" r:id="rId8"/>
    <p:sldId id="2146847415" r:id="rId9"/>
  </p:sldIdLst>
  <p:sldSz cx="12192000" cy="6858000"/>
  <p:notesSz cx="6889750" cy="10021888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ownloadable asset" id="{78BE3960-A780-475A-ACCB-190EF8886B8B}">
          <p14:sldIdLst>
            <p14:sldId id="2147469051"/>
            <p14:sldId id="2146847416"/>
            <p14:sldId id="2146847413"/>
            <p14:sldId id="2146847415"/>
          </p14:sldIdLst>
        </p14:section>
      </p14:sectionLst>
    </p:ext>
    <p:ext uri="{EFAFB233-063F-42B5-8137-9DF3F51BA10A}">
      <p15:sldGuideLst xmlns:p15="http://schemas.microsoft.com/office/powerpoint/2012/main">
        <p15:guide id="1" pos="347" userDrawn="1">
          <p15:clr>
            <a:srgbClr val="A4A3A4"/>
          </p15:clr>
        </p15:guide>
        <p15:guide id="2" orient="horz" pos="3929" userDrawn="1">
          <p15:clr>
            <a:srgbClr val="A4A3A4"/>
          </p15:clr>
        </p15:guide>
        <p15:guide id="3" orient="horz" pos="2432" userDrawn="1">
          <p15:clr>
            <a:srgbClr val="A4A3A4"/>
          </p15:clr>
        </p15:guide>
        <p15:guide id="5" orient="horz" pos="1207" userDrawn="1">
          <p15:clr>
            <a:srgbClr val="A4A3A4"/>
          </p15:clr>
        </p15:guide>
        <p15:guide id="6" pos="5269" userDrawn="1">
          <p15:clr>
            <a:srgbClr val="A4A3A4"/>
          </p15:clr>
        </p15:guide>
        <p15:guide id="7" pos="3727" userDrawn="1">
          <p15:clr>
            <a:srgbClr val="A4A3A4"/>
          </p15:clr>
        </p15:guide>
        <p15:guide id="8" pos="3772" userDrawn="1">
          <p15:clr>
            <a:srgbClr val="A4A3A4"/>
          </p15:clr>
        </p15:guide>
        <p15:guide id="9" orient="horz" pos="5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A4F710-BC45-F5C0-D34C-251DD1B882E7}" name="Laura Griffin" initials="LG" userId="Laura Griffin" providerId="None"/>
  <p188:author id="{46B47A55-CE44-287D-D95F-AA21761650D1}" name="Charlie Ellis" initials="CE" userId="S::charlie.ellis@heliosmedcomms.com::ea4a748e-1b25-4c41-b05e-a40f1e74b2bf" providerId="AD"/>
  <p188:author id="{9E38F773-4569-0E0F-8F5A-8FEB471B2B9A}" name="Maria Allen-Davies" initials="MAD" userId="Maria Allen-Davies" providerId="None"/>
  <p188:author id="{AD2393F5-142F-FF89-7F91-561FDDC777C5}" name="Sarah Francis" initials="SF" userId="S::Sarah.Francis@heliosmedcomms.com::72226a93-4c54-4153-9ae8-693210368c4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Ambrose" initials="CA" lastIdx="92" clrIdx="0"/>
  <p:cmAuthor id="2" name="Amelia Markey" initials="AM" lastIdx="973" clrIdx="1"/>
  <p:cmAuthor id="3" name="Reeh, Katie" initials="RK" lastIdx="185" clrIdx="2">
    <p:extLst>
      <p:ext uri="{19B8F6BF-5375-455C-9EA6-DF929625EA0E}">
        <p15:presenceInfo xmlns:p15="http://schemas.microsoft.com/office/powerpoint/2012/main" userId="S::kgsf545@astrazeneca.net::385f2ef4-d843-40dc-94d5-6e35fc7cefe9" providerId="AD"/>
      </p:ext>
    </p:extLst>
  </p:cmAuthor>
  <p:cmAuthor id="4" name="Cook, Bill" initials="CB" lastIdx="10" clrIdx="3">
    <p:extLst>
      <p:ext uri="{19B8F6BF-5375-455C-9EA6-DF929625EA0E}">
        <p15:presenceInfo xmlns:p15="http://schemas.microsoft.com/office/powerpoint/2012/main" userId="S::kmvk277@astrazeneca.net::90fcce4b-ce2e-4a9f-a684-5e79c05005fa" providerId="AD"/>
      </p:ext>
    </p:extLst>
  </p:cmAuthor>
  <p:cmAuthor id="5" name="Swisher, Sean" initials="SS" lastIdx="31" clrIdx="4">
    <p:extLst>
      <p:ext uri="{19B8F6BF-5375-455C-9EA6-DF929625EA0E}">
        <p15:presenceInfo xmlns:p15="http://schemas.microsoft.com/office/powerpoint/2012/main" userId="S::khtm690@astrazeneca.net::fc6f75e2-fb34-4e09-a22f-c51dabffbf6b" providerId="AD"/>
      </p:ext>
    </p:extLst>
  </p:cmAuthor>
  <p:cmAuthor id="6" name="Ambrose, Chris" initials="AC" lastIdx="406" clrIdx="5">
    <p:extLst>
      <p:ext uri="{19B8F6BF-5375-455C-9EA6-DF929625EA0E}">
        <p15:presenceInfo xmlns:p15="http://schemas.microsoft.com/office/powerpoint/2012/main" userId="S::kxhk884@astrazeneca.net::cd141719-a5a2-4007-b855-1b42386bf0e1" providerId="AD"/>
      </p:ext>
    </p:extLst>
  </p:cmAuthor>
  <p:cmAuthor id="7" name="Shradha Chandarana" initials="SC" lastIdx="5" clrIdx="6"/>
  <p:cmAuthor id="8" name="Bauer, Jillian" initials="BJ" lastIdx="26" clrIdx="7">
    <p:extLst>
      <p:ext uri="{19B8F6BF-5375-455C-9EA6-DF929625EA0E}">
        <p15:presenceInfo xmlns:p15="http://schemas.microsoft.com/office/powerpoint/2012/main" userId="S-1-5-21-379614923-3435630508-3781305282-429957" providerId="AD"/>
      </p:ext>
    </p:extLst>
  </p:cmAuthor>
  <p:cmAuthor id="9" name="Jillian Bauer" initials="JB" lastIdx="5" clrIdx="8"/>
  <p:cmAuthor id="10" name="Jo Oswald" initials="JO" lastIdx="194" clrIdx="9">
    <p:extLst>
      <p:ext uri="{19B8F6BF-5375-455C-9EA6-DF929625EA0E}">
        <p15:presenceInfo xmlns:p15="http://schemas.microsoft.com/office/powerpoint/2012/main" userId="S::jo.oswald@heliosmedcomms.com::2847ec0d-e73f-483c-a656-90ecf3588ee4" providerId="AD"/>
      </p:ext>
    </p:extLst>
  </p:cmAuthor>
  <p:cmAuthor id="11" name="Claire Shewbridge" initials="CS" lastIdx="23" clrIdx="10">
    <p:extLst>
      <p:ext uri="{19B8F6BF-5375-455C-9EA6-DF929625EA0E}">
        <p15:presenceInfo xmlns:p15="http://schemas.microsoft.com/office/powerpoint/2012/main" userId="S::claire.shewbridge@heliosmedcomms.com::cac26be7-42a9-49a5-bcfd-d2504fd5f0aa" providerId="AD"/>
      </p:ext>
    </p:extLst>
  </p:cmAuthor>
  <p:cmAuthor id="12" name="Boyea, Rob" initials="BR" lastIdx="92" clrIdx="11">
    <p:extLst>
      <p:ext uri="{19B8F6BF-5375-455C-9EA6-DF929625EA0E}">
        <p15:presenceInfo xmlns:p15="http://schemas.microsoft.com/office/powerpoint/2012/main" userId="S::kbtx661@astrazeneca.net::e9a7db28-0563-469a-a390-f4b55e02f3a4" providerId="AD"/>
      </p:ext>
    </p:extLst>
  </p:cmAuthor>
  <p:cmAuthor id="13" name="Bauer, Jillian" initials="BJ [2]" lastIdx="85" clrIdx="12">
    <p:extLst>
      <p:ext uri="{19B8F6BF-5375-455C-9EA6-DF929625EA0E}">
        <p15:presenceInfo xmlns:p15="http://schemas.microsoft.com/office/powerpoint/2012/main" userId="S::jillianc@amgen.com::f45b6719-443e-4e3c-9163-64242a044647" providerId="AD"/>
      </p:ext>
    </p:extLst>
  </p:cmAuthor>
  <p:cmAuthor id="14" name="Maria Davies" initials="MD" lastIdx="170" clrIdx="13">
    <p:extLst>
      <p:ext uri="{19B8F6BF-5375-455C-9EA6-DF929625EA0E}">
        <p15:presenceInfo xmlns:p15="http://schemas.microsoft.com/office/powerpoint/2012/main" userId="S::maria.davies@heliosmedcomms.com::ff213a43-e8a6-432b-b255-49b45503ab19" providerId="AD"/>
      </p:ext>
    </p:extLst>
  </p:cmAuthor>
  <p:cmAuthor id="15" name="Karen Smith" initials="KS" lastIdx="1" clrIdx="14">
    <p:extLst>
      <p:ext uri="{19B8F6BF-5375-455C-9EA6-DF929625EA0E}">
        <p15:presenceInfo xmlns:p15="http://schemas.microsoft.com/office/powerpoint/2012/main" userId="S::karen.smith@heliosmedcomms.com::674fbaca-8204-4c14-a783-bec32124c23c" providerId="AD"/>
      </p:ext>
    </p:extLst>
  </p:cmAuthor>
  <p:cmAuthor id="16" name="Camille Bonomelli" initials="CB" lastIdx="5" clrIdx="15">
    <p:extLst>
      <p:ext uri="{19B8F6BF-5375-455C-9EA6-DF929625EA0E}">
        <p15:presenceInfo xmlns:p15="http://schemas.microsoft.com/office/powerpoint/2012/main" userId="Camille Bonomelli" providerId="None"/>
      </p:ext>
    </p:extLst>
  </p:cmAuthor>
  <p:cmAuthor id="17" name="Victoria Stone" initials="VS" lastIdx="45" clrIdx="16">
    <p:extLst>
      <p:ext uri="{19B8F6BF-5375-455C-9EA6-DF929625EA0E}">
        <p15:presenceInfo xmlns:p15="http://schemas.microsoft.com/office/powerpoint/2012/main" userId="Victoria Stone" providerId="None"/>
      </p:ext>
    </p:extLst>
  </p:cmAuthor>
  <p:cmAuthor id="18" name="Katie Chruszcz" initials="KC" lastIdx="4" clrIdx="17">
    <p:extLst>
      <p:ext uri="{19B8F6BF-5375-455C-9EA6-DF929625EA0E}">
        <p15:presenceInfo xmlns:p15="http://schemas.microsoft.com/office/powerpoint/2012/main" userId="S::katie.chruszcz@heliosmedcomms.com::32f1d5b1-1b9c-404f-84ff-76899ac2a009" providerId="AD"/>
      </p:ext>
    </p:extLst>
  </p:cmAuthor>
  <p:cmAuthor id="19" name="Karl Gledhill" initials="KG" lastIdx="6" clrIdx="18">
    <p:extLst>
      <p:ext uri="{19B8F6BF-5375-455C-9EA6-DF929625EA0E}">
        <p15:presenceInfo xmlns:p15="http://schemas.microsoft.com/office/powerpoint/2012/main" userId="S::Karl.gledhill@heliosmedcomms.com::84d6fe24-fb66-4625-bf5d-457e76cfab9f" providerId="AD"/>
      </p:ext>
    </p:extLst>
  </p:cmAuthor>
  <p:cmAuthor id="20" name="Bethany Broughton" initials="BB" lastIdx="48" clrIdx="19">
    <p:extLst>
      <p:ext uri="{19B8F6BF-5375-455C-9EA6-DF929625EA0E}">
        <p15:presenceInfo xmlns:p15="http://schemas.microsoft.com/office/powerpoint/2012/main" userId="S::bethany.broughton@heliosmedcomms.com::c940cebe-c760-4a12-8cf8-27f7f57d0429" providerId="AD"/>
      </p:ext>
    </p:extLst>
  </p:cmAuthor>
  <p:cmAuthor id="21" name="Laura Griffin" initials="LG" lastIdx="79" clrIdx="20">
    <p:extLst>
      <p:ext uri="{19B8F6BF-5375-455C-9EA6-DF929625EA0E}">
        <p15:presenceInfo xmlns:p15="http://schemas.microsoft.com/office/powerpoint/2012/main" userId="S::Laura.Griffin@heliosmedcomms.com::dcb46a6c-0076-4c62-8396-c452d47384cd" providerId="AD"/>
      </p:ext>
    </p:extLst>
  </p:cmAuthor>
  <p:cmAuthor id="22" name="Claire Shewbridge" initials="CS [2]" lastIdx="7" clrIdx="21">
    <p:extLst>
      <p:ext uri="{19B8F6BF-5375-455C-9EA6-DF929625EA0E}">
        <p15:presenceInfo xmlns:p15="http://schemas.microsoft.com/office/powerpoint/2012/main" userId="Claire Shewbridge" providerId="None"/>
      </p:ext>
    </p:extLst>
  </p:cmAuthor>
  <p:cmAuthor id="23" name="Maria Allen-Davies" initials="MAD" lastIdx="84" clrIdx="22">
    <p:extLst>
      <p:ext uri="{19B8F6BF-5375-455C-9EA6-DF929625EA0E}">
        <p15:presenceInfo xmlns:p15="http://schemas.microsoft.com/office/powerpoint/2012/main" userId="Maria Allen-Davies" providerId="None"/>
      </p:ext>
    </p:extLst>
  </p:cmAuthor>
  <p:cmAuthor id="24" name="Beth Broughton" initials="BB" lastIdx="6" clrIdx="23">
    <p:extLst>
      <p:ext uri="{19B8F6BF-5375-455C-9EA6-DF929625EA0E}">
        <p15:presenceInfo xmlns:p15="http://schemas.microsoft.com/office/powerpoint/2012/main" userId="Beth Broughton" providerId="None"/>
      </p:ext>
    </p:extLst>
  </p:cmAuthor>
  <p:cmAuthor id="25" name="Laura Griffin" initials="LG [2]" lastIdx="8" clrIdx="24">
    <p:extLst>
      <p:ext uri="{19B8F6BF-5375-455C-9EA6-DF929625EA0E}">
        <p15:presenceInfo xmlns:p15="http://schemas.microsoft.com/office/powerpoint/2012/main" userId="Laura Griff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6665"/>
    <a:srgbClr val="570995"/>
    <a:srgbClr val="F35FAC"/>
    <a:srgbClr val="28ABE1"/>
    <a:srgbClr val="EDD7FD"/>
    <a:srgbClr val="5C0B35"/>
    <a:srgbClr val="D8CCD0"/>
    <a:srgbClr val="000000"/>
    <a:srgbClr val="F2F2F2"/>
    <a:srgbClr val="192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3B8B04-57F7-4431-ACA0-37072EB0012E}" v="3" dt="2023-09-06T14:38:43.831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57" autoAdjust="0"/>
  </p:normalViewPr>
  <p:slideViewPr>
    <p:cSldViewPr snapToGrid="0">
      <p:cViewPr>
        <p:scale>
          <a:sx n="60" d="100"/>
          <a:sy n="60" d="100"/>
        </p:scale>
        <p:origin x="884" y="88"/>
      </p:cViewPr>
      <p:guideLst>
        <p:guide pos="347"/>
        <p:guide orient="horz" pos="3929"/>
        <p:guide orient="horz" pos="2432"/>
        <p:guide orient="horz" pos="1207"/>
        <p:guide pos="5269"/>
        <p:guide pos="3727"/>
        <p:guide pos="3772"/>
        <p:guide orient="horz" pos="55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4" d="100"/>
          <a:sy n="44" d="100"/>
        </p:scale>
        <p:origin x="2840" y="60"/>
      </p:cViewPr>
      <p:guideLst>
        <p:guide orient="horz" pos="3157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Greenwood" userId="677b4a1e-8257-4c49-893c-103ba656e18c" providerId="ADAL" clId="{EE3B8B04-57F7-4431-ACA0-37072EB0012E}"/>
    <pc:docChg chg="custSel modSld">
      <pc:chgData name="Georgina Greenwood" userId="677b4a1e-8257-4c49-893c-103ba656e18c" providerId="ADAL" clId="{EE3B8B04-57F7-4431-ACA0-37072EB0012E}" dt="2023-09-06T14:38:43.831" v="31"/>
      <pc:docMkLst>
        <pc:docMk/>
      </pc:docMkLst>
      <pc:sldChg chg="addSp delSp modSp mod">
        <pc:chgData name="Georgina Greenwood" userId="677b4a1e-8257-4c49-893c-103ba656e18c" providerId="ADAL" clId="{EE3B8B04-57F7-4431-ACA0-37072EB0012E}" dt="2023-09-06T14:38:38.974" v="29"/>
        <pc:sldMkLst>
          <pc:docMk/>
          <pc:sldMk cId="2180687331" sldId="2146847413"/>
        </pc:sldMkLst>
        <pc:spChg chg="del">
          <ac:chgData name="Georgina Greenwood" userId="677b4a1e-8257-4c49-893c-103ba656e18c" providerId="ADAL" clId="{EE3B8B04-57F7-4431-ACA0-37072EB0012E}" dt="2023-09-06T14:38:38.434" v="28" actId="478"/>
          <ac:spMkLst>
            <pc:docMk/>
            <pc:sldMk cId="2180687331" sldId="2146847413"/>
            <ac:spMk id="2" creationId="{F4E8C915-4D07-16B8-AE97-89EBE41C01A0}"/>
          </ac:spMkLst>
        </pc:spChg>
        <pc:spChg chg="add mod">
          <ac:chgData name="Georgina Greenwood" userId="677b4a1e-8257-4c49-893c-103ba656e18c" providerId="ADAL" clId="{EE3B8B04-57F7-4431-ACA0-37072EB0012E}" dt="2023-09-06T14:38:38.974" v="29"/>
          <ac:spMkLst>
            <pc:docMk/>
            <pc:sldMk cId="2180687331" sldId="2146847413"/>
            <ac:spMk id="4" creationId="{B2563E5A-847E-9763-6810-5057B604ECFB}"/>
          </ac:spMkLst>
        </pc:spChg>
      </pc:sldChg>
      <pc:sldChg chg="addSp delSp modSp mod">
        <pc:chgData name="Georgina Greenwood" userId="677b4a1e-8257-4c49-893c-103ba656e18c" providerId="ADAL" clId="{EE3B8B04-57F7-4431-ACA0-37072EB0012E}" dt="2023-09-06T14:38:43.831" v="31"/>
        <pc:sldMkLst>
          <pc:docMk/>
          <pc:sldMk cId="3435985867" sldId="2146847415"/>
        </pc:sldMkLst>
        <pc:spChg chg="del">
          <ac:chgData name="Georgina Greenwood" userId="677b4a1e-8257-4c49-893c-103ba656e18c" providerId="ADAL" clId="{EE3B8B04-57F7-4431-ACA0-37072EB0012E}" dt="2023-09-06T14:38:43.137" v="30" actId="478"/>
          <ac:spMkLst>
            <pc:docMk/>
            <pc:sldMk cId="3435985867" sldId="2146847415"/>
            <ac:spMk id="2" creationId="{D1A3893C-4B55-4C3E-A544-8D48EE53E83E}"/>
          </ac:spMkLst>
        </pc:spChg>
        <pc:spChg chg="add mod">
          <ac:chgData name="Georgina Greenwood" userId="677b4a1e-8257-4c49-893c-103ba656e18c" providerId="ADAL" clId="{EE3B8B04-57F7-4431-ACA0-37072EB0012E}" dt="2023-09-06T14:38:43.831" v="31"/>
          <ac:spMkLst>
            <pc:docMk/>
            <pc:sldMk cId="3435985867" sldId="2146847415"/>
            <ac:spMk id="7" creationId="{A9F24A79-3820-2259-B0AF-917AC69AEF84}"/>
          </ac:spMkLst>
        </pc:spChg>
      </pc:sldChg>
      <pc:sldChg chg="addSp delSp modSp mod">
        <pc:chgData name="Georgina Greenwood" userId="677b4a1e-8257-4c49-893c-103ba656e18c" providerId="ADAL" clId="{EE3B8B04-57F7-4431-ACA0-37072EB0012E}" dt="2023-09-06T14:38:34.512" v="27"/>
        <pc:sldMkLst>
          <pc:docMk/>
          <pc:sldMk cId="1421198809" sldId="2146847416"/>
        </pc:sldMkLst>
        <pc:spChg chg="add mod">
          <ac:chgData name="Georgina Greenwood" userId="677b4a1e-8257-4c49-893c-103ba656e18c" providerId="ADAL" clId="{EE3B8B04-57F7-4431-ACA0-37072EB0012E}" dt="2023-09-06T14:38:34.512" v="27"/>
          <ac:spMkLst>
            <pc:docMk/>
            <pc:sldMk cId="1421198809" sldId="2146847416"/>
            <ac:spMk id="2" creationId="{EE93D501-0204-0616-85D3-D2B528BC3EA1}"/>
          </ac:spMkLst>
        </pc:spChg>
        <pc:spChg chg="del">
          <ac:chgData name="Georgina Greenwood" userId="677b4a1e-8257-4c49-893c-103ba656e18c" providerId="ADAL" clId="{EE3B8B04-57F7-4431-ACA0-37072EB0012E}" dt="2023-09-06T14:38:34.034" v="26" actId="478"/>
          <ac:spMkLst>
            <pc:docMk/>
            <pc:sldMk cId="1421198809" sldId="2146847416"/>
            <ac:spMk id="3" creationId="{FF44523A-8051-7652-BB10-4EAEABC3D21D}"/>
          </ac:spMkLst>
        </pc:spChg>
      </pc:sldChg>
      <pc:sldChg chg="modSp mod">
        <pc:chgData name="Georgina Greenwood" userId="677b4a1e-8257-4c49-893c-103ba656e18c" providerId="ADAL" clId="{EE3B8B04-57F7-4431-ACA0-37072EB0012E}" dt="2023-09-06T14:38:15.792" v="25" actId="20577"/>
        <pc:sldMkLst>
          <pc:docMk/>
          <pc:sldMk cId="3573794495" sldId="2147469051"/>
        </pc:sldMkLst>
        <pc:spChg chg="mod">
          <ac:chgData name="Georgina Greenwood" userId="677b4a1e-8257-4c49-893c-103ba656e18c" providerId="ADAL" clId="{EE3B8B04-57F7-4431-ACA0-37072EB0012E}" dt="2023-09-06T14:38:15.792" v="25" actId="20577"/>
          <ac:spMkLst>
            <pc:docMk/>
            <pc:sldMk cId="3573794495" sldId="2147469051"/>
            <ac:spMk id="27" creationId="{A03C2CDD-4C0C-4701-8960-A2B27F698956}"/>
          </ac:spMkLst>
        </pc:spChg>
      </pc:sldChg>
    </pc:docChg>
  </pc:docChgLst>
  <pc:docChgLst>
    <pc:chgData name="Charlie Ellis" userId="ea4a748e-1b25-4c41-b05e-a40f1e74b2bf" providerId="ADAL" clId="{B6C9FF1B-BDFC-48D4-8DC0-41D1C873ED4C}"/>
    <pc:docChg chg="">
      <pc:chgData name="Charlie Ellis" userId="ea4a748e-1b25-4c41-b05e-a40f1e74b2bf" providerId="ADAL" clId="{B6C9FF1B-BDFC-48D4-8DC0-41D1C873ED4C}" dt="2023-02-09T11:53:18.511" v="0"/>
      <pc:docMkLst>
        <pc:docMk/>
      </pc:docMkLst>
      <pc:sldChg chg="modCm">
        <pc:chgData name="Charlie Ellis" userId="ea4a748e-1b25-4c41-b05e-a40f1e74b2bf" providerId="ADAL" clId="{B6C9FF1B-BDFC-48D4-8DC0-41D1C873ED4C}" dt="2023-02-09T11:53:18.511" v="0"/>
        <pc:sldMkLst>
          <pc:docMk/>
          <pc:sldMk cId="2180687331" sldId="2146847413"/>
        </pc:sldMkLst>
      </pc:sldChg>
    </pc:docChg>
  </pc:docChgLst>
  <pc:docChgLst>
    <pc:chgData name="Maria Allen-Davies" userId="ff213a43-e8a6-432b-b255-49b45503ab19" providerId="ADAL" clId="{AD0DAACE-45D9-4FE7-9C1D-AFF5FA4A628E}"/>
    <pc:docChg chg="undo custSel modSld">
      <pc:chgData name="Maria Allen-Davies" userId="ff213a43-e8a6-432b-b255-49b45503ab19" providerId="ADAL" clId="{AD0DAACE-45D9-4FE7-9C1D-AFF5FA4A628E}" dt="2023-03-03T16:47:23.786" v="349" actId="12788"/>
      <pc:docMkLst>
        <pc:docMk/>
      </pc:docMkLst>
      <pc:sldChg chg="modSp mod">
        <pc:chgData name="Maria Allen-Davies" userId="ff213a43-e8a6-432b-b255-49b45503ab19" providerId="ADAL" clId="{AD0DAACE-45D9-4FE7-9C1D-AFF5FA4A628E}" dt="2023-02-28T16:21:47.666" v="12" actId="20577"/>
        <pc:sldMkLst>
          <pc:docMk/>
          <pc:sldMk cId="2180687331" sldId="2146847413"/>
        </pc:sldMkLst>
        <pc:spChg chg="mod">
          <ac:chgData name="Maria Allen-Davies" userId="ff213a43-e8a6-432b-b255-49b45503ab19" providerId="ADAL" clId="{AD0DAACE-45D9-4FE7-9C1D-AFF5FA4A628E}" dt="2023-02-28T16:21:47.666" v="12" actId="20577"/>
          <ac:spMkLst>
            <pc:docMk/>
            <pc:sldMk cId="2180687331" sldId="2146847413"/>
            <ac:spMk id="7" creationId="{1184D8CF-4517-4C42-A2D8-017F557CB876}"/>
          </ac:spMkLst>
        </pc:spChg>
        <pc:spChg chg="mod">
          <ac:chgData name="Maria Allen-Davies" userId="ff213a43-e8a6-432b-b255-49b45503ab19" providerId="ADAL" clId="{AD0DAACE-45D9-4FE7-9C1D-AFF5FA4A628E}" dt="2023-02-28T14:37:23.088" v="7" actId="20577"/>
          <ac:spMkLst>
            <pc:docMk/>
            <pc:sldMk cId="2180687331" sldId="2146847413"/>
            <ac:spMk id="16" creationId="{A3DB3D4F-B31E-4D0C-B33A-60592F6CB620}"/>
          </ac:spMkLst>
        </pc:spChg>
      </pc:sldChg>
      <pc:sldChg chg="modSp mod">
        <pc:chgData name="Maria Allen-Davies" userId="ff213a43-e8a6-432b-b255-49b45503ab19" providerId="ADAL" clId="{AD0DAACE-45D9-4FE7-9C1D-AFF5FA4A628E}" dt="2023-03-03T16:28:30.229" v="257" actId="20577"/>
        <pc:sldMkLst>
          <pc:docMk/>
          <pc:sldMk cId="3435985867" sldId="2146847415"/>
        </pc:sldMkLst>
        <pc:spChg chg="mod">
          <ac:chgData name="Maria Allen-Davies" userId="ff213a43-e8a6-432b-b255-49b45503ab19" providerId="ADAL" clId="{AD0DAACE-45D9-4FE7-9C1D-AFF5FA4A628E}" dt="2023-03-03T16:27:52.637" v="244" actId="6549"/>
          <ac:spMkLst>
            <pc:docMk/>
            <pc:sldMk cId="3435985867" sldId="2146847415"/>
            <ac:spMk id="9" creationId="{CD8C86F6-9BF0-49E1-86C5-19A950B33B28}"/>
          </ac:spMkLst>
        </pc:spChg>
        <pc:spChg chg="mod">
          <ac:chgData name="Maria Allen-Davies" userId="ff213a43-e8a6-432b-b255-49b45503ab19" providerId="ADAL" clId="{AD0DAACE-45D9-4FE7-9C1D-AFF5FA4A628E}" dt="2023-03-03T16:28:30.229" v="257" actId="20577"/>
          <ac:spMkLst>
            <pc:docMk/>
            <pc:sldMk cId="3435985867" sldId="2146847415"/>
            <ac:spMk id="23" creationId="{D0BCF2E1-6A28-460A-BE73-C52248A29C88}"/>
          </ac:spMkLst>
        </pc:spChg>
      </pc:sldChg>
      <pc:sldChg chg="addSp delSp modSp mod">
        <pc:chgData name="Maria Allen-Davies" userId="ff213a43-e8a6-432b-b255-49b45503ab19" providerId="ADAL" clId="{AD0DAACE-45D9-4FE7-9C1D-AFF5FA4A628E}" dt="2023-03-03T16:47:23.786" v="349" actId="12788"/>
        <pc:sldMkLst>
          <pc:docMk/>
          <pc:sldMk cId="3573794495" sldId="2147469051"/>
        </pc:sldMkLst>
        <pc:spChg chg="mod">
          <ac:chgData name="Maria Allen-Davies" userId="ff213a43-e8a6-432b-b255-49b45503ab19" providerId="ADAL" clId="{AD0DAACE-45D9-4FE7-9C1D-AFF5FA4A628E}" dt="2023-03-03T16:27:01.740" v="206" actId="1035"/>
          <ac:spMkLst>
            <pc:docMk/>
            <pc:sldMk cId="3573794495" sldId="2147469051"/>
            <ac:spMk id="3" creationId="{254BE108-F9E1-75CE-5566-404B18F9FC91}"/>
          </ac:spMkLst>
        </pc:spChg>
        <pc:spChg chg="mod">
          <ac:chgData name="Maria Allen-Davies" userId="ff213a43-e8a6-432b-b255-49b45503ab19" providerId="ADAL" clId="{AD0DAACE-45D9-4FE7-9C1D-AFF5FA4A628E}" dt="2023-03-03T16:27:14.955" v="242" actId="1076"/>
          <ac:spMkLst>
            <pc:docMk/>
            <pc:sldMk cId="3573794495" sldId="2147469051"/>
            <ac:spMk id="4" creationId="{464BA36A-7554-4C2C-9F51-077A477D48D1}"/>
          </ac:spMkLst>
        </pc:spChg>
        <pc:spChg chg="add mod">
          <ac:chgData name="Maria Allen-Davies" userId="ff213a43-e8a6-432b-b255-49b45503ab19" providerId="ADAL" clId="{AD0DAACE-45D9-4FE7-9C1D-AFF5FA4A628E}" dt="2023-03-03T16:26:58.257" v="201" actId="1035"/>
          <ac:spMkLst>
            <pc:docMk/>
            <pc:sldMk cId="3573794495" sldId="2147469051"/>
            <ac:spMk id="9" creationId="{54A80346-49F2-AA94-604B-7C1FF2089C6B}"/>
          </ac:spMkLst>
        </pc:spChg>
        <pc:spChg chg="add mod">
          <ac:chgData name="Maria Allen-Davies" userId="ff213a43-e8a6-432b-b255-49b45503ab19" providerId="ADAL" clId="{AD0DAACE-45D9-4FE7-9C1D-AFF5FA4A628E}" dt="2023-03-03T16:27:06.715" v="217" actId="465"/>
          <ac:spMkLst>
            <pc:docMk/>
            <pc:sldMk cId="3573794495" sldId="2147469051"/>
            <ac:spMk id="12" creationId="{2706B38E-2B51-4167-E442-4F8B3321AF2D}"/>
          </ac:spMkLst>
        </pc:spChg>
        <pc:spChg chg="add mod">
          <ac:chgData name="Maria Allen-Davies" userId="ff213a43-e8a6-432b-b255-49b45503ab19" providerId="ADAL" clId="{AD0DAACE-45D9-4FE7-9C1D-AFF5FA4A628E}" dt="2023-03-03T16:27:06.715" v="217" actId="465"/>
          <ac:spMkLst>
            <pc:docMk/>
            <pc:sldMk cId="3573794495" sldId="2147469051"/>
            <ac:spMk id="26" creationId="{0C3B170C-562B-F6EE-E6CD-7087EA58791D}"/>
          </ac:spMkLst>
        </pc:spChg>
        <pc:spChg chg="add mod">
          <ac:chgData name="Maria Allen-Davies" userId="ff213a43-e8a6-432b-b255-49b45503ab19" providerId="ADAL" clId="{AD0DAACE-45D9-4FE7-9C1D-AFF5FA4A628E}" dt="2023-03-03T16:27:06.715" v="217" actId="465"/>
          <ac:spMkLst>
            <pc:docMk/>
            <pc:sldMk cId="3573794495" sldId="2147469051"/>
            <ac:spMk id="28" creationId="{CFBCBBDB-46DD-ABC2-94D4-9C71F805F8C6}"/>
          </ac:spMkLst>
        </pc:spChg>
        <pc:spChg chg="mod">
          <ac:chgData name="Maria Allen-Davies" userId="ff213a43-e8a6-432b-b255-49b45503ab19" providerId="ADAL" clId="{AD0DAACE-45D9-4FE7-9C1D-AFF5FA4A628E}" dt="2023-03-03T16:27:06.715" v="217" actId="465"/>
          <ac:spMkLst>
            <pc:docMk/>
            <pc:sldMk cId="3573794495" sldId="2147469051"/>
            <ac:spMk id="31" creationId="{88BF607D-57DB-416C-9FE4-93A6081E45A6}"/>
          </ac:spMkLst>
        </pc:spChg>
        <pc:spChg chg="add mod">
          <ac:chgData name="Maria Allen-Davies" userId="ff213a43-e8a6-432b-b255-49b45503ab19" providerId="ADAL" clId="{AD0DAACE-45D9-4FE7-9C1D-AFF5FA4A628E}" dt="2023-03-03T16:27:06.715" v="217" actId="465"/>
          <ac:spMkLst>
            <pc:docMk/>
            <pc:sldMk cId="3573794495" sldId="2147469051"/>
            <ac:spMk id="32" creationId="{0F4F81C9-53DE-C417-A278-ECF7A36E4230}"/>
          </ac:spMkLst>
        </pc:spChg>
        <pc:spChg chg="mod">
          <ac:chgData name="Maria Allen-Davies" userId="ff213a43-e8a6-432b-b255-49b45503ab19" providerId="ADAL" clId="{AD0DAACE-45D9-4FE7-9C1D-AFF5FA4A628E}" dt="2023-03-03T16:27:06.715" v="217" actId="465"/>
          <ac:spMkLst>
            <pc:docMk/>
            <pc:sldMk cId="3573794495" sldId="2147469051"/>
            <ac:spMk id="33" creationId="{22673AE5-A70D-403E-BE78-7F16D93FE338}"/>
          </ac:spMkLst>
        </pc:spChg>
        <pc:spChg chg="mod">
          <ac:chgData name="Maria Allen-Davies" userId="ff213a43-e8a6-432b-b255-49b45503ab19" providerId="ADAL" clId="{AD0DAACE-45D9-4FE7-9C1D-AFF5FA4A628E}" dt="2023-03-03T16:27:06.715" v="217" actId="465"/>
          <ac:spMkLst>
            <pc:docMk/>
            <pc:sldMk cId="3573794495" sldId="2147469051"/>
            <ac:spMk id="44" creationId="{F071B629-7EE7-45FC-81CB-2545A29A93D5}"/>
          </ac:spMkLst>
        </pc:spChg>
        <pc:spChg chg="mod">
          <ac:chgData name="Maria Allen-Davies" userId="ff213a43-e8a6-432b-b255-49b45503ab19" providerId="ADAL" clId="{AD0DAACE-45D9-4FE7-9C1D-AFF5FA4A628E}" dt="2023-03-03T16:27:06.715" v="217" actId="465"/>
          <ac:spMkLst>
            <pc:docMk/>
            <pc:sldMk cId="3573794495" sldId="2147469051"/>
            <ac:spMk id="45" creationId="{7B42C977-4F8A-41F4-9ED1-9382092FECA5}"/>
          </ac:spMkLst>
        </pc:spChg>
        <pc:spChg chg="mod">
          <ac:chgData name="Maria Allen-Davies" userId="ff213a43-e8a6-432b-b255-49b45503ab19" providerId="ADAL" clId="{AD0DAACE-45D9-4FE7-9C1D-AFF5FA4A628E}" dt="2023-03-03T16:27:06.715" v="217" actId="465"/>
          <ac:spMkLst>
            <pc:docMk/>
            <pc:sldMk cId="3573794495" sldId="2147469051"/>
            <ac:spMk id="46" creationId="{49ED777F-6A23-4C53-B5D9-A8880BBD28AF}"/>
          </ac:spMkLst>
        </pc:spChg>
        <pc:spChg chg="mod">
          <ac:chgData name="Maria Allen-Davies" userId="ff213a43-e8a6-432b-b255-49b45503ab19" providerId="ADAL" clId="{AD0DAACE-45D9-4FE7-9C1D-AFF5FA4A628E}" dt="2023-03-03T16:27:06.715" v="217" actId="465"/>
          <ac:spMkLst>
            <pc:docMk/>
            <pc:sldMk cId="3573794495" sldId="2147469051"/>
            <ac:spMk id="52" creationId="{296E6F71-99F9-4328-BAC0-F44E8F9B1256}"/>
          </ac:spMkLst>
        </pc:spChg>
        <pc:spChg chg="mod">
          <ac:chgData name="Maria Allen-Davies" userId="ff213a43-e8a6-432b-b255-49b45503ab19" providerId="ADAL" clId="{AD0DAACE-45D9-4FE7-9C1D-AFF5FA4A628E}" dt="2023-03-03T16:27:06.715" v="217" actId="465"/>
          <ac:spMkLst>
            <pc:docMk/>
            <pc:sldMk cId="3573794495" sldId="2147469051"/>
            <ac:spMk id="53" creationId="{80C40C5A-2BC8-44E0-9A5E-7B30D2729F4C}"/>
          </ac:spMkLst>
        </pc:spChg>
        <pc:spChg chg="mod">
          <ac:chgData name="Maria Allen-Davies" userId="ff213a43-e8a6-432b-b255-49b45503ab19" providerId="ADAL" clId="{AD0DAACE-45D9-4FE7-9C1D-AFF5FA4A628E}" dt="2023-03-03T16:27:06.715" v="217" actId="465"/>
          <ac:spMkLst>
            <pc:docMk/>
            <pc:sldMk cId="3573794495" sldId="2147469051"/>
            <ac:spMk id="54" creationId="{59EA7F1B-9449-4D82-8344-9178A4BA53F7}"/>
          </ac:spMkLst>
        </pc:spChg>
        <pc:spChg chg="mod">
          <ac:chgData name="Maria Allen-Davies" userId="ff213a43-e8a6-432b-b255-49b45503ab19" providerId="ADAL" clId="{AD0DAACE-45D9-4FE7-9C1D-AFF5FA4A628E}" dt="2023-03-03T16:27:06.715" v="217" actId="465"/>
          <ac:spMkLst>
            <pc:docMk/>
            <pc:sldMk cId="3573794495" sldId="2147469051"/>
            <ac:spMk id="55" creationId="{D2C53930-E0FD-439D-A06E-5EA2B0327118}"/>
          </ac:spMkLst>
        </pc:spChg>
        <pc:spChg chg="mod">
          <ac:chgData name="Maria Allen-Davies" userId="ff213a43-e8a6-432b-b255-49b45503ab19" providerId="ADAL" clId="{AD0DAACE-45D9-4FE7-9C1D-AFF5FA4A628E}" dt="2023-03-03T16:27:06.715" v="217" actId="465"/>
          <ac:spMkLst>
            <pc:docMk/>
            <pc:sldMk cId="3573794495" sldId="2147469051"/>
            <ac:spMk id="62" creationId="{E0DACA5E-F6D7-496D-B6FC-B4D0087DBA3D}"/>
          </ac:spMkLst>
        </pc:spChg>
        <pc:spChg chg="mod">
          <ac:chgData name="Maria Allen-Davies" userId="ff213a43-e8a6-432b-b255-49b45503ab19" providerId="ADAL" clId="{AD0DAACE-45D9-4FE7-9C1D-AFF5FA4A628E}" dt="2023-03-03T16:27:03.813" v="216" actId="1035"/>
          <ac:spMkLst>
            <pc:docMk/>
            <pc:sldMk cId="3573794495" sldId="2147469051"/>
            <ac:spMk id="65" creationId="{80BC5BAB-2961-48BF-8006-133399FB88DD}"/>
          </ac:spMkLst>
        </pc:spChg>
        <pc:spChg chg="mod">
          <ac:chgData name="Maria Allen-Davies" userId="ff213a43-e8a6-432b-b255-49b45503ab19" providerId="ADAL" clId="{AD0DAACE-45D9-4FE7-9C1D-AFF5FA4A628E}" dt="2023-03-03T16:27:06.715" v="217" actId="465"/>
          <ac:spMkLst>
            <pc:docMk/>
            <pc:sldMk cId="3573794495" sldId="2147469051"/>
            <ac:spMk id="66" creationId="{0002D137-5028-4CF8-A3A9-B1E62FF19331}"/>
          </ac:spMkLst>
        </pc:spChg>
        <pc:spChg chg="mod">
          <ac:chgData name="Maria Allen-Davies" userId="ff213a43-e8a6-432b-b255-49b45503ab19" providerId="ADAL" clId="{AD0DAACE-45D9-4FE7-9C1D-AFF5FA4A628E}" dt="2023-03-03T16:27:06.715" v="217" actId="465"/>
          <ac:spMkLst>
            <pc:docMk/>
            <pc:sldMk cId="3573794495" sldId="2147469051"/>
            <ac:spMk id="68" creationId="{471ED5C5-8868-44EB-85E6-6FE544CF662B}"/>
          </ac:spMkLst>
        </pc:spChg>
        <pc:picChg chg="mod">
          <ac:chgData name="Maria Allen-Davies" userId="ff213a43-e8a6-432b-b255-49b45503ab19" providerId="ADAL" clId="{AD0DAACE-45D9-4FE7-9C1D-AFF5FA4A628E}" dt="2023-03-03T16:47:23.786" v="349" actId="12788"/>
          <ac:picMkLst>
            <pc:docMk/>
            <pc:sldMk cId="3573794495" sldId="2147469051"/>
            <ac:picMk id="6" creationId="{8CB1C323-CB86-43C7-9562-D4AC5977830E}"/>
          </ac:picMkLst>
        </pc:picChg>
        <pc:picChg chg="add del mod">
          <ac:chgData name="Maria Allen-Davies" userId="ff213a43-e8a6-432b-b255-49b45503ab19" providerId="ADAL" clId="{AD0DAACE-45D9-4FE7-9C1D-AFF5FA4A628E}" dt="2023-03-03T16:21:02.028" v="50" actId="478"/>
          <ac:picMkLst>
            <pc:docMk/>
            <pc:sldMk cId="3573794495" sldId="2147469051"/>
            <ac:picMk id="7" creationId="{48F4538F-987D-EA8E-6496-6F8D898ADF23}"/>
          </ac:picMkLst>
        </pc:picChg>
        <pc:picChg chg="mod">
          <ac:chgData name="Maria Allen-Davies" userId="ff213a43-e8a6-432b-b255-49b45503ab19" providerId="ADAL" clId="{AD0DAACE-45D9-4FE7-9C1D-AFF5FA4A628E}" dt="2023-03-03T16:47:23.786" v="349" actId="12788"/>
          <ac:picMkLst>
            <pc:docMk/>
            <pc:sldMk cId="3573794495" sldId="2147469051"/>
            <ac:picMk id="8" creationId="{15FE7875-03F5-4011-B7CE-AAF60FF130FB}"/>
          </ac:picMkLst>
        </pc:picChg>
        <pc:picChg chg="mod">
          <ac:chgData name="Maria Allen-Davies" userId="ff213a43-e8a6-432b-b255-49b45503ab19" providerId="ADAL" clId="{AD0DAACE-45D9-4FE7-9C1D-AFF5FA4A628E}" dt="2023-03-03T16:47:23.786" v="349" actId="12788"/>
          <ac:picMkLst>
            <pc:docMk/>
            <pc:sldMk cId="3573794495" sldId="2147469051"/>
            <ac:picMk id="10" creationId="{4AF5A50A-0948-449E-B2A6-3DD404769171}"/>
          </ac:picMkLst>
        </pc:picChg>
        <pc:picChg chg="mod">
          <ac:chgData name="Maria Allen-Davies" userId="ff213a43-e8a6-432b-b255-49b45503ab19" providerId="ADAL" clId="{AD0DAACE-45D9-4FE7-9C1D-AFF5FA4A628E}" dt="2023-03-03T16:47:23.786" v="349" actId="12788"/>
          <ac:picMkLst>
            <pc:docMk/>
            <pc:sldMk cId="3573794495" sldId="2147469051"/>
            <ac:picMk id="14" creationId="{FAA161FD-1EDD-4CB6-9C95-3C1DDAF1AEC5}"/>
          </ac:picMkLst>
        </pc:picChg>
        <pc:picChg chg="add mod">
          <ac:chgData name="Maria Allen-Davies" userId="ff213a43-e8a6-432b-b255-49b45503ab19" providerId="ADAL" clId="{AD0DAACE-45D9-4FE7-9C1D-AFF5FA4A628E}" dt="2023-03-03T16:47:23.786" v="349" actId="12788"/>
          <ac:picMkLst>
            <pc:docMk/>
            <pc:sldMk cId="3573794495" sldId="2147469051"/>
            <ac:picMk id="15" creationId="{565D0B32-45B4-F388-307C-A13B2DAC5D09}"/>
          </ac:picMkLst>
        </pc:picChg>
        <pc:picChg chg="add mod">
          <ac:chgData name="Maria Allen-Davies" userId="ff213a43-e8a6-432b-b255-49b45503ab19" providerId="ADAL" clId="{AD0DAACE-45D9-4FE7-9C1D-AFF5FA4A628E}" dt="2023-03-03T16:47:23.786" v="349" actId="12788"/>
          <ac:picMkLst>
            <pc:docMk/>
            <pc:sldMk cId="3573794495" sldId="2147469051"/>
            <ac:picMk id="16" creationId="{6152BE91-7CE5-7721-C1A9-4C8A95E98B9F}"/>
          </ac:picMkLst>
        </pc:picChg>
        <pc:picChg chg="mod">
          <ac:chgData name="Maria Allen-Davies" userId="ff213a43-e8a6-432b-b255-49b45503ab19" providerId="ADAL" clId="{AD0DAACE-45D9-4FE7-9C1D-AFF5FA4A628E}" dt="2023-03-03T16:47:23.786" v="349" actId="12788"/>
          <ac:picMkLst>
            <pc:docMk/>
            <pc:sldMk cId="3573794495" sldId="2147469051"/>
            <ac:picMk id="18" creationId="{F9DA7603-0FCE-49AF-98CE-3F861BBF4A8F}"/>
          </ac:picMkLst>
        </pc:picChg>
        <pc:picChg chg="add mod">
          <ac:chgData name="Maria Allen-Davies" userId="ff213a43-e8a6-432b-b255-49b45503ab19" providerId="ADAL" clId="{AD0DAACE-45D9-4FE7-9C1D-AFF5FA4A628E}" dt="2023-03-03T16:47:23.786" v="349" actId="12788"/>
          <ac:picMkLst>
            <pc:docMk/>
            <pc:sldMk cId="3573794495" sldId="2147469051"/>
            <ac:picMk id="19" creationId="{3D745DBF-CE52-7254-BD88-EEDBFCB5FA67}"/>
          </ac:picMkLst>
        </pc:picChg>
        <pc:picChg chg="add mod modCrop">
          <ac:chgData name="Maria Allen-Davies" userId="ff213a43-e8a6-432b-b255-49b45503ab19" providerId="ADAL" clId="{AD0DAACE-45D9-4FE7-9C1D-AFF5FA4A628E}" dt="2023-03-03T16:47:23.786" v="349" actId="12788"/>
          <ac:picMkLst>
            <pc:docMk/>
            <pc:sldMk cId="3573794495" sldId="2147469051"/>
            <ac:picMk id="21" creationId="{7BF2A8FC-6881-FAFF-DCDE-0EB99EA89A30}"/>
          </ac:picMkLst>
        </pc:picChg>
        <pc:picChg chg="mod">
          <ac:chgData name="Maria Allen-Davies" userId="ff213a43-e8a6-432b-b255-49b45503ab19" providerId="ADAL" clId="{AD0DAACE-45D9-4FE7-9C1D-AFF5FA4A628E}" dt="2023-03-03T16:47:23.786" v="349" actId="12788"/>
          <ac:picMkLst>
            <pc:docMk/>
            <pc:sldMk cId="3573794495" sldId="2147469051"/>
            <ac:picMk id="22" creationId="{F79553A5-759F-49FF-8D08-93EC6502FEC7}"/>
          </ac:picMkLst>
        </pc:picChg>
        <pc:picChg chg="add mod modCrop">
          <ac:chgData name="Maria Allen-Davies" userId="ff213a43-e8a6-432b-b255-49b45503ab19" providerId="ADAL" clId="{AD0DAACE-45D9-4FE7-9C1D-AFF5FA4A628E}" dt="2023-03-03T16:47:23.786" v="349" actId="12788"/>
          <ac:picMkLst>
            <pc:docMk/>
            <pc:sldMk cId="3573794495" sldId="2147469051"/>
            <ac:picMk id="24" creationId="{24F48C4B-A002-C888-0B8D-B18D2BDCA323}"/>
          </ac:picMkLst>
        </pc:picChg>
        <pc:picChg chg="mod">
          <ac:chgData name="Maria Allen-Davies" userId="ff213a43-e8a6-432b-b255-49b45503ab19" providerId="ADAL" clId="{AD0DAACE-45D9-4FE7-9C1D-AFF5FA4A628E}" dt="2023-03-03T16:47:23.786" v="349" actId="12788"/>
          <ac:picMkLst>
            <pc:docMk/>
            <pc:sldMk cId="3573794495" sldId="2147469051"/>
            <ac:picMk id="25" creationId="{F881161E-E25D-48B0-8477-1A2481440AE3}"/>
          </ac:picMkLst>
        </pc:picChg>
        <pc:picChg chg="mod">
          <ac:chgData name="Maria Allen-Davies" userId="ff213a43-e8a6-432b-b255-49b45503ab19" providerId="ADAL" clId="{AD0DAACE-45D9-4FE7-9C1D-AFF5FA4A628E}" dt="2023-03-03T16:47:23.786" v="349" actId="12788"/>
          <ac:picMkLst>
            <pc:docMk/>
            <pc:sldMk cId="3573794495" sldId="2147469051"/>
            <ac:picMk id="34" creationId="{141DD2EF-1FF2-4B7E-9BC2-BECED00A40B2}"/>
          </ac:picMkLst>
        </pc:picChg>
        <pc:picChg chg="mod">
          <ac:chgData name="Maria Allen-Davies" userId="ff213a43-e8a6-432b-b255-49b45503ab19" providerId="ADAL" clId="{AD0DAACE-45D9-4FE7-9C1D-AFF5FA4A628E}" dt="2023-03-03T16:47:23.786" v="349" actId="12788"/>
          <ac:picMkLst>
            <pc:docMk/>
            <pc:sldMk cId="3573794495" sldId="2147469051"/>
            <ac:picMk id="50" creationId="{5810CD5D-7013-4648-A9BD-FD30E76612A9}"/>
          </ac:picMkLst>
        </pc:picChg>
        <pc:picChg chg="mod">
          <ac:chgData name="Maria Allen-Davies" userId="ff213a43-e8a6-432b-b255-49b45503ab19" providerId="ADAL" clId="{AD0DAACE-45D9-4FE7-9C1D-AFF5FA4A628E}" dt="2023-03-03T16:47:23.786" v="349" actId="12788"/>
          <ac:picMkLst>
            <pc:docMk/>
            <pc:sldMk cId="3573794495" sldId="2147469051"/>
            <ac:picMk id="58" creationId="{55CD3728-B815-4410-A294-ADC782E8F058}"/>
          </ac:picMkLst>
        </pc:picChg>
        <pc:picChg chg="mod">
          <ac:chgData name="Maria Allen-Davies" userId="ff213a43-e8a6-432b-b255-49b45503ab19" providerId="ADAL" clId="{AD0DAACE-45D9-4FE7-9C1D-AFF5FA4A628E}" dt="2023-03-03T16:47:23.786" v="349" actId="12788"/>
          <ac:picMkLst>
            <pc:docMk/>
            <pc:sldMk cId="3573794495" sldId="2147469051"/>
            <ac:picMk id="63" creationId="{7FF36790-3905-4D6F-A10B-4B960F67E35A}"/>
          </ac:picMkLst>
        </pc:picChg>
        <pc:picChg chg="mod">
          <ac:chgData name="Maria Allen-Davies" userId="ff213a43-e8a6-432b-b255-49b45503ab19" providerId="ADAL" clId="{AD0DAACE-45D9-4FE7-9C1D-AFF5FA4A628E}" dt="2023-03-03T16:47:23.786" v="349" actId="12788"/>
          <ac:picMkLst>
            <pc:docMk/>
            <pc:sldMk cId="3573794495" sldId="2147469051"/>
            <ac:picMk id="70" creationId="{3951634C-69AF-47CD-9C6B-94BE2FE05037}"/>
          </ac:picMkLst>
        </pc:picChg>
        <pc:picChg chg="mod">
          <ac:chgData name="Maria Allen-Davies" userId="ff213a43-e8a6-432b-b255-49b45503ab19" providerId="ADAL" clId="{AD0DAACE-45D9-4FE7-9C1D-AFF5FA4A628E}" dt="2023-03-03T16:47:23.786" v="349" actId="12788"/>
          <ac:picMkLst>
            <pc:docMk/>
            <pc:sldMk cId="3573794495" sldId="2147469051"/>
            <ac:picMk id="74" creationId="{C6A2079B-242B-43D5-BAC4-99E1AA3D33CD}"/>
          </ac:picMkLst>
        </pc:picChg>
      </pc:sldChg>
    </pc:docChg>
  </pc:docChgLst>
  <pc:docChgLst>
    <pc:chgData name="Maria Allen-Davies" userId="ff213a43-e8a6-432b-b255-49b45503ab19" providerId="ADAL" clId="{4F5ED28B-C2AA-4AD7-9780-0234055E37E6}"/>
    <pc:docChg chg="undo custSel modSld">
      <pc:chgData name="Maria Allen-Davies" userId="ff213a43-e8a6-432b-b255-49b45503ab19" providerId="ADAL" clId="{4F5ED28B-C2AA-4AD7-9780-0234055E37E6}" dt="2023-02-13T09:26:25.570" v="30" actId="6549"/>
      <pc:docMkLst>
        <pc:docMk/>
      </pc:docMkLst>
      <pc:sldChg chg="modSp mod delCm">
        <pc:chgData name="Maria Allen-Davies" userId="ff213a43-e8a6-432b-b255-49b45503ab19" providerId="ADAL" clId="{4F5ED28B-C2AA-4AD7-9780-0234055E37E6}" dt="2023-02-13T09:26:06.017" v="25" actId="403"/>
        <pc:sldMkLst>
          <pc:docMk/>
          <pc:sldMk cId="2180687331" sldId="2146847413"/>
        </pc:sldMkLst>
        <pc:spChg chg="mod">
          <ac:chgData name="Maria Allen-Davies" userId="ff213a43-e8a6-432b-b255-49b45503ab19" providerId="ADAL" clId="{4F5ED28B-C2AA-4AD7-9780-0234055E37E6}" dt="2023-02-13T09:26:06.017" v="25" actId="403"/>
          <ac:spMkLst>
            <pc:docMk/>
            <pc:sldMk cId="2180687331" sldId="2146847413"/>
            <ac:spMk id="8" creationId="{7DDB2C81-5F82-452A-934B-F2A04312044B}"/>
          </ac:spMkLst>
        </pc:spChg>
      </pc:sldChg>
      <pc:sldChg chg="modSp mod delCm">
        <pc:chgData name="Maria Allen-Davies" userId="ff213a43-e8a6-432b-b255-49b45503ab19" providerId="ADAL" clId="{4F5ED28B-C2AA-4AD7-9780-0234055E37E6}" dt="2023-02-13T09:24:45.987" v="18" actId="13926"/>
        <pc:sldMkLst>
          <pc:docMk/>
          <pc:sldMk cId="3435985867" sldId="2146847415"/>
        </pc:sldMkLst>
        <pc:spChg chg="mod">
          <ac:chgData name="Maria Allen-Davies" userId="ff213a43-e8a6-432b-b255-49b45503ab19" providerId="ADAL" clId="{4F5ED28B-C2AA-4AD7-9780-0234055E37E6}" dt="2023-02-13T09:24:45.987" v="18" actId="13926"/>
          <ac:spMkLst>
            <pc:docMk/>
            <pc:sldMk cId="3435985867" sldId="2146847415"/>
            <ac:spMk id="6" creationId="{E4D81612-7CF0-4656-9FDF-C8FEF8ECF88F}"/>
          </ac:spMkLst>
        </pc:spChg>
      </pc:sldChg>
      <pc:sldChg chg="modSp mod delCm modCm">
        <pc:chgData name="Maria Allen-Davies" userId="ff213a43-e8a6-432b-b255-49b45503ab19" providerId="ADAL" clId="{4F5ED28B-C2AA-4AD7-9780-0234055E37E6}" dt="2023-02-13T09:25:20.125" v="20" actId="20577"/>
        <pc:sldMkLst>
          <pc:docMk/>
          <pc:sldMk cId="1421198809" sldId="2146847416"/>
        </pc:sldMkLst>
        <pc:spChg chg="mod">
          <ac:chgData name="Maria Allen-Davies" userId="ff213a43-e8a6-432b-b255-49b45503ab19" providerId="ADAL" clId="{4F5ED28B-C2AA-4AD7-9780-0234055E37E6}" dt="2023-02-13T09:24:24.565" v="9" actId="13926"/>
          <ac:spMkLst>
            <pc:docMk/>
            <pc:sldMk cId="1421198809" sldId="2146847416"/>
            <ac:spMk id="8" creationId="{7DDB2C81-5F82-452A-934B-F2A04312044B}"/>
          </ac:spMkLst>
        </pc:spChg>
        <pc:spChg chg="mod">
          <ac:chgData name="Maria Allen-Davies" userId="ff213a43-e8a6-432b-b255-49b45503ab19" providerId="ADAL" clId="{4F5ED28B-C2AA-4AD7-9780-0234055E37E6}" dt="2023-02-13T09:25:20.125" v="20" actId="20577"/>
          <ac:spMkLst>
            <pc:docMk/>
            <pc:sldMk cId="1421198809" sldId="2146847416"/>
            <ac:spMk id="36" creationId="{06EAB141-1DC2-42F3-A83A-02BD6C6D7652}"/>
          </ac:spMkLst>
        </pc:spChg>
      </pc:sldChg>
      <pc:sldChg chg="modSp mod delCm">
        <pc:chgData name="Maria Allen-Davies" userId="ff213a43-e8a6-432b-b255-49b45503ab19" providerId="ADAL" clId="{4F5ED28B-C2AA-4AD7-9780-0234055E37E6}" dt="2023-02-13T09:26:25.570" v="30" actId="6549"/>
        <pc:sldMkLst>
          <pc:docMk/>
          <pc:sldMk cId="3573794495" sldId="2147469051"/>
        </pc:sldMkLst>
        <pc:spChg chg="mod">
          <ac:chgData name="Maria Allen-Davies" userId="ff213a43-e8a6-432b-b255-49b45503ab19" providerId="ADAL" clId="{4F5ED28B-C2AA-4AD7-9780-0234055E37E6}" dt="2023-02-13T09:26:25.570" v="30" actId="6549"/>
          <ac:spMkLst>
            <pc:docMk/>
            <pc:sldMk cId="3573794495" sldId="2147469051"/>
            <ac:spMk id="4" creationId="{464BA36A-7554-4C2C-9F51-077A477D48D1}"/>
          </ac:spMkLst>
        </pc:spChg>
        <pc:spChg chg="mod">
          <ac:chgData name="Maria Allen-Davies" userId="ff213a43-e8a6-432b-b255-49b45503ab19" providerId="ADAL" clId="{4F5ED28B-C2AA-4AD7-9780-0234055E37E6}" dt="2023-02-13T09:23:19.722" v="0" actId="6549"/>
          <ac:spMkLst>
            <pc:docMk/>
            <pc:sldMk cId="3573794495" sldId="2147469051"/>
            <ac:spMk id="66" creationId="{0002D137-5028-4CF8-A3A9-B1E62FF1933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7820F313-442B-4592-8D61-1BBD85CB607E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6889750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4E24877B-247C-4CDB-B827-9729DC6464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582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3892104" y="876915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-3892104" y="8019251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58087141-04D6-47C7-9B30-CFBA82E50253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250825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44488" y="3883481"/>
            <a:ext cx="6239051" cy="5603906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6889750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lang="en-US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406259" y="9519055"/>
            <a:ext cx="481897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100"/>
            </a:lvl1pPr>
          </a:lstStyle>
          <a:p>
            <a:fld id="{50487F27-F4AC-478C-A07B-A71CA0B862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8975" y="9504126"/>
            <a:ext cx="5519595" cy="472255"/>
          </a:xfrm>
          <a:prstGeom prst="rect">
            <a:avLst/>
          </a:prstGeom>
          <a:noFill/>
        </p:spPr>
        <p:txBody>
          <a:bodyPr wrap="square" lIns="96634" tIns="48317" rIns="96634" bIns="48317" rtlCol="0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Speaker notes are for internal use only </a:t>
            </a:r>
            <a:br>
              <a:rPr lang="en-US" sz="1200" b="1" dirty="0">
                <a:latin typeface="Arial" pitchFamily="34" charset="0"/>
                <a:cs typeface="Arial" pitchFamily="34" charset="0"/>
              </a:rPr>
            </a:br>
            <a:r>
              <a:rPr lang="en-US" sz="1200" b="1" dirty="0">
                <a:latin typeface="Arial" pitchFamily="34" charset="0"/>
                <a:cs typeface="Arial" pitchFamily="34" charset="0"/>
              </a:rPr>
              <a:t>and are not to be shown or disseminated outside of AstraZeneca.</a:t>
            </a:r>
          </a:p>
        </p:txBody>
      </p:sp>
    </p:spTree>
    <p:extLst>
      <p:ext uri="{BB962C8B-B14F-4D97-AF65-F5344CB8AC3E}">
        <p14:creationId xmlns:p14="http://schemas.microsoft.com/office/powerpoint/2010/main" val="48568125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71450" indent="-171450" algn="l" defTabSz="914400" rtl="0" eaLnBrk="1" latinLnBrk="0" hangingPunct="1">
      <a:spcBef>
        <a:spcPts val="1000"/>
      </a:spcBef>
      <a:buClr>
        <a:schemeClr val="accent1"/>
      </a:buClr>
      <a:buSzPct val="100000"/>
      <a:buFont typeface="Arial" panose="020B0604020202020204" pitchFamily="34" charset="0"/>
      <a:buChar char="•"/>
      <a:defRPr sz="1000" b="0" kern="1200">
        <a:solidFill>
          <a:schemeClr val="tx1"/>
        </a:solidFill>
        <a:latin typeface="+mn-lt"/>
        <a:ea typeface="+mn-ea"/>
        <a:cs typeface="+mn-cs"/>
      </a:defRPr>
    </a:lvl1pPr>
    <a:lvl2pPr marL="171450" indent="-171450" algn="l" defTabSz="914400" rtl="0" eaLnBrk="1" latinLnBrk="0" hangingPunct="1">
      <a:lnSpc>
        <a:spcPct val="90000"/>
      </a:lnSpc>
      <a:spcBef>
        <a:spcPts val="400"/>
      </a:spcBef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400050" indent="-171450" algn="l" defTabSz="914400" rtl="0" eaLnBrk="1" latinLnBrk="0" hangingPunct="1">
      <a:lnSpc>
        <a:spcPct val="90000"/>
      </a:lnSpc>
      <a:spcBef>
        <a:spcPts val="400"/>
      </a:spcBef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628650" indent="-171450" algn="l" defTabSz="914400" rtl="0" eaLnBrk="1" latinLnBrk="0" hangingPunct="1">
      <a:lnSpc>
        <a:spcPct val="90000"/>
      </a:lnSpc>
      <a:spcBef>
        <a:spcPts val="400"/>
      </a:spcBef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857250" indent="-171450" algn="l" defTabSz="914400" rtl="0" eaLnBrk="1" latinLnBrk="0" hangingPunct="1">
      <a:spcBef>
        <a:spcPts val="400"/>
      </a:spcBef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2170" userDrawn="1">
          <p15:clr>
            <a:srgbClr val="F26B43"/>
          </p15:clr>
        </p15:guide>
        <p15:guide id="2" orient="horz" pos="2446" userDrawn="1">
          <p15:clr>
            <a:srgbClr val="F26B43"/>
          </p15:clr>
        </p15:guide>
        <p15:guide id="3" orient="horz" pos="158" userDrawn="1">
          <p15:clr>
            <a:srgbClr val="F26B43"/>
          </p15:clr>
        </p15:guide>
        <p15:guide id="4" pos="217" userDrawn="1">
          <p15:clr>
            <a:srgbClr val="F26B43"/>
          </p15:clr>
        </p15:guide>
        <p15:guide id="5" pos="4147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765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902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86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6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0A33316F-B1D5-114A-BEC0-14F0E4D0E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4800" cy="686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366448-9A2D-6E4B-9F8A-769DE0B7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92" t="50777" r="34380"/>
          <a:stretch/>
        </p:blipFill>
        <p:spPr>
          <a:xfrm>
            <a:off x="1" y="0"/>
            <a:ext cx="12192000" cy="3992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br>
              <a:rPr lang="en-US"/>
            </a:br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85BB56C-E7A2-1545-B6B6-4C9C64D102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9528B1-EF8B-074A-A297-A83026E04D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9200" y="5405896"/>
            <a:ext cx="3756215" cy="14256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B34DF1-84BC-413D-8901-57B0C9CA5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71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F9C8A500-4B81-7B48-A31E-8B8957A3E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F7CA3F-1067-F24A-AC49-D34BAF0EEC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BD62869-30B7-9B4F-8192-18507D9EB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69200" y="5407200"/>
            <a:ext cx="3756218" cy="14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CCC59-4C24-6A48-9D5A-52104DDB4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3072" t="50777" r="33463"/>
          <a:stretch/>
        </p:blipFill>
        <p:spPr>
          <a:xfrm>
            <a:off x="0" y="0"/>
            <a:ext cx="12192000" cy="3992400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426A2-D813-4668-B846-DD006E76D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28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BECC1AF-2988-4AB4-93E1-CF5B1CE82B4A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5CC4F6-0757-4B3C-87C4-C2F95041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2960" t="41940" r="57633"/>
          <a:stretch/>
        </p:blipFill>
        <p:spPr>
          <a:xfrm rot="20836538" flipH="1">
            <a:off x="-798425" y="-1039782"/>
            <a:ext cx="11407289" cy="5977918"/>
          </a:xfrm>
          <a:custGeom>
            <a:avLst/>
            <a:gdLst>
              <a:gd name="connsiteX0" fmla="*/ 10057435 w 11407289"/>
              <a:gd name="connsiteY0" fmla="*/ 0 h 5977918"/>
              <a:gd name="connsiteX1" fmla="*/ 0 w 11407289"/>
              <a:gd name="connsiteY1" fmla="*/ 2271036 h 5977918"/>
              <a:gd name="connsiteX2" fmla="*/ 0 w 11407289"/>
              <a:gd name="connsiteY2" fmla="*/ 5977918 h 5977918"/>
              <a:gd name="connsiteX3" fmla="*/ 11407289 w 11407289"/>
              <a:gd name="connsiteY3" fmla="*/ 5977918 h 59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289" h="5977918">
                <a:moveTo>
                  <a:pt x="10057435" y="0"/>
                </a:moveTo>
                <a:lnTo>
                  <a:pt x="0" y="2271036"/>
                </a:lnTo>
                <a:lnTo>
                  <a:pt x="0" y="5977918"/>
                </a:lnTo>
                <a:lnTo>
                  <a:pt x="11407289" y="5977918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7F21C2C-15A4-7F45-B0CB-86AEEB9C4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055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22EDCA-5C28-E347-ACF4-79FD5EE05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05027B8-451C-0745-8CDE-BE69F40B16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C1C3BD2-E178-F345-B79F-1DD61424D982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8705B-688D-4BBE-AFA8-803C008BA5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7530E-185C-4015-9C90-EA4D9289A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4400" y="6331441"/>
            <a:ext cx="432000" cy="223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900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0CEEC2E-124A-4F43-BAB2-FA91BE5909C2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CAC459-CD5F-4270-8F31-936D75972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850331" y="-1600212"/>
            <a:ext cx="12010007" cy="6380624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EEA461E-D8BF-5C4F-A437-9C7C874F9B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95BE32C-A41F-A240-843B-0AD0696F6938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0B13B9-CAF2-4EC9-A8F3-F68487F92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200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A914C4-D3BA-45F7-9461-428FDE0928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F15BE-4C55-4B27-97B4-2BDB6EB08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7CB13-19E5-4C77-B31A-083A9D11C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4400" y="6331441"/>
            <a:ext cx="432000" cy="223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0491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9DD31-4D3B-4AB0-A929-416CE8A1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400" y="6331998"/>
            <a:ext cx="432000" cy="222086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188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E7CD-F305-43E9-86B0-12355525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8EA7-F68C-47EF-BEC4-187C77088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2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AFFAC-B44A-4106-AB5E-D7FEA6836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4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2742F-FE91-4920-B471-B84AE257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400" y="6331998"/>
            <a:ext cx="432000" cy="222086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C87096-F260-406A-9CB5-46FC0F806F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100" dirty="0"/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81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06F4-133B-44D2-AA79-8FBAC23B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B3700-D5D0-420F-B1E0-32686E1D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400" y="6331998"/>
            <a:ext cx="432000" cy="222086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07320A4-EB7E-45EC-95A1-3FF279231A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147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B33BC-1427-482B-92FA-142499FF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400" y="6331998"/>
            <a:ext cx="432000" cy="222086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5475F3-7DBF-484D-A716-C31CE98B4A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264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A3A3EF61-82F0-4FC3-AA94-9B4DC9F8950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1999" cy="11411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A2AE35B-3713-4E04-BD23-89F85FEA045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23200" y="100800"/>
            <a:ext cx="2741277" cy="104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0CB6ED-94F4-43D5-A7E6-1775F1190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10000"/>
          </a:blip>
          <a:srcRect l="59157" t="44809"/>
          <a:stretch/>
        </p:blipFill>
        <p:spPr>
          <a:xfrm>
            <a:off x="-1" y="0"/>
            <a:ext cx="7097485" cy="3411301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FCBA9-E3AE-429C-BF56-B86D80AA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82" y="1404000"/>
            <a:ext cx="11095200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8000" lvl="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95B33-58AD-4532-AEF7-AB747A04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110952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7A2B70C7-A444-47D4-8047-4D84917F8E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7"/>
          <a:stretch/>
        </p:blipFill>
        <p:spPr>
          <a:xfrm>
            <a:off x="10889673" y="6278208"/>
            <a:ext cx="1302326" cy="4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0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7"/>
        </a:buBlip>
        <a:defRPr lang="en-US" sz="2000" b="0" i="0" kern="1200" dirty="0" smtClean="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microsoft.com/office/2007/relationships/hdphoto" Target="../media/hdphoto1.wdp"/><Relationship Id="rId3" Type="http://schemas.openxmlformats.org/officeDocument/2006/relationships/image" Target="../media/image15.png"/><Relationship Id="rId21" Type="http://schemas.openxmlformats.org/officeDocument/2006/relationships/image" Target="../media/image31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microsoft.com/office/2007/relationships/hdphoto" Target="../media/hdphoto4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2.png"/><Relationship Id="rId10" Type="http://schemas.openxmlformats.org/officeDocument/2006/relationships/image" Target="../media/image22.png"/><Relationship Id="rId19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tableware, plate, ceramic ware&#10;&#10;Description automatically generated">
            <a:extLst>
              <a:ext uri="{FF2B5EF4-FFF2-40B4-BE49-F238E27FC236}">
                <a16:creationId xmlns:a16="http://schemas.microsoft.com/office/drawing/2014/main" id="{06559A1D-AD13-4C15-B584-B92122E3D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075" y="1225024"/>
            <a:ext cx="4145204" cy="408008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DF2D767-0B47-46BF-A827-38743F341E48}"/>
              </a:ext>
            </a:extLst>
          </p:cNvPr>
          <p:cNvSpPr txBox="1"/>
          <p:nvPr/>
        </p:nvSpPr>
        <p:spPr>
          <a:xfrm>
            <a:off x="4446548" y="1577013"/>
            <a:ext cx="893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Healthy </a:t>
            </a:r>
            <a:br>
              <a:rPr kumimoji="0" lang="en-GB" sz="16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</a:br>
            <a:r>
              <a:rPr kumimoji="0" lang="en-GB" sz="16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airway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2BA248-04CE-4DBC-838C-C4811A269BE8}"/>
              </a:ext>
            </a:extLst>
          </p:cNvPr>
          <p:cNvSpPr txBox="1"/>
          <p:nvPr/>
        </p:nvSpPr>
        <p:spPr>
          <a:xfrm>
            <a:off x="4191989" y="2645984"/>
            <a:ext cx="14023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Allergens, viruses, </a:t>
            </a:r>
            <a:br>
              <a:rPr kumimoji="0" lang="en-GB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kumimoji="0" lang="en-GB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bacteria, pollutants, </a:t>
            </a:r>
          </a:p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smoke</a:t>
            </a:r>
            <a:r>
              <a:rPr kumimoji="0" lang="en-GB" sz="1400" b="1" i="0" u="none" strike="noStrike" kern="0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3F537FDE-FDB4-4357-9EDF-56160EF80A48}"/>
              </a:ext>
            </a:extLst>
          </p:cNvPr>
          <p:cNvCxnSpPr>
            <a:cxnSpLocks/>
            <a:stCxn id="39" idx="2"/>
            <a:endCxn id="35" idx="1"/>
          </p:cNvCxnSpPr>
          <p:nvPr/>
        </p:nvCxnSpPr>
        <p:spPr>
          <a:xfrm rot="16200000" flipH="1">
            <a:off x="1524558" y="3867895"/>
            <a:ext cx="1810943" cy="1774344"/>
          </a:xfrm>
          <a:prstGeom prst="bentConnector2">
            <a:avLst/>
          </a:prstGeom>
          <a:ln w="381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8DDC5FE7-ED5E-4068-AA7E-6AD871E5B96F}"/>
              </a:ext>
            </a:extLst>
          </p:cNvPr>
          <p:cNvCxnSpPr>
            <a:cxnSpLocks/>
            <a:stCxn id="38" idx="2"/>
            <a:endCxn id="35" idx="3"/>
          </p:cNvCxnSpPr>
          <p:nvPr/>
        </p:nvCxnSpPr>
        <p:spPr>
          <a:xfrm rot="5400000">
            <a:off x="6463225" y="3904794"/>
            <a:ext cx="1830565" cy="1680924"/>
          </a:xfrm>
          <a:prstGeom prst="bentConnector2">
            <a:avLst/>
          </a:prstGeom>
          <a:ln w="38100" cap="sq">
            <a:solidFill>
              <a:schemeClr val="accent2"/>
            </a:solidFill>
            <a:prstDash val="sys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1618618-FCF5-41AE-94E0-8C618CA15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1" y="180000"/>
            <a:ext cx="8780967" cy="720000"/>
          </a:xfrm>
        </p:spPr>
        <p:txBody>
          <a:bodyPr/>
          <a:lstStyle/>
          <a:p>
            <a:r>
              <a:rPr lang="en-GB" sz="2400" dirty="0"/>
              <a:t>Airway hyperresponsiveness: a complex interplay between </a:t>
            </a:r>
            <a:br>
              <a:rPr lang="en-GB" sz="2400" dirty="0"/>
            </a:br>
            <a:r>
              <a:rPr lang="en-GB" sz="2400" dirty="0"/>
              <a:t>airway inflammation, airway remodelling and structural changes</a:t>
            </a:r>
            <a:r>
              <a:rPr lang="en-GB" sz="2400" baseline="30000" dirty="0"/>
              <a:t>1,2</a:t>
            </a:r>
            <a:endParaRPr lang="en-GB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BA36A-7554-4C2C-9F51-077A477D48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758362" cy="443887"/>
          </a:xfrm>
        </p:spPr>
        <p:txBody>
          <a:bodyPr/>
          <a:lstStyle/>
          <a:p>
            <a:r>
              <a:rPr lang="en-GB" sz="800" dirty="0"/>
              <a:t>IgE, immunoglobulin E; ILC2, type 2 innate lymphoid cell; Th, T helper</a:t>
            </a:r>
            <a:br>
              <a:rPr lang="en-GB" sz="800" dirty="0"/>
            </a:br>
            <a:r>
              <a:rPr lang="en-GB" sz="800" dirty="0"/>
              <a:t>1. Comberiati P, et al. Immunol Allergy Clin North Am 2018;38:545–571; 2. Busse W. Chest 2010;138(Suppl. 2):4S–10S; 3. Roan F, et al. J Clin Invest 2019;129:1441–1451; 4. Gunst SJ, </a:t>
            </a:r>
            <a:r>
              <a:rPr lang="en-GB" sz="800" dirty="0" err="1"/>
              <a:t>Panettieri</a:t>
            </a:r>
            <a:r>
              <a:rPr lang="en-GB" sz="800" dirty="0"/>
              <a:t> RA Jr. J Appl Physiol (1985) </a:t>
            </a:r>
            <a:br>
              <a:rPr lang="en-GB" sz="800" dirty="0"/>
            </a:br>
            <a:r>
              <a:rPr lang="en-GB" sz="800" dirty="0"/>
              <a:t>2012;113:837–839; 5. Chapman DG, Irvin CG. Clin Exp Allergy 2015;45:706–719; 6. Gauvreau GM, et al. Expert Opin Ther Targets 2020;24:777–792; 7. Jeffery PK, et al. Am Rev Respir Dis 1989;140:1745–1753; 8. Boulet LP, et al. Chest 1997;112:45–52; 9. Booms P, et al. J Allergy Clin Immunol 1997;99:330–337; 10. Gelb AF, Zamel N. Curr Opin Pulm Med 2002;8:50–53; 11. Slats AM, et al. J Allergy Clin Immunol 2008;121:1196–1202; 12. Ward C, et al. Thorax 2002;57:309–316; 13. Brightling CE, et al. N Engl J Med 2002;346:1699–1705; 14. Bradding P, Arthur G. Clin Exp Allergy 2016;46:194–263; 15. Berair R, et al. J Allergy (Cairo) 2013;2013:185971; 16. Gil FR, Lauzon A-M. Can J Physiol Pharmacol 2007;85:133–140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3C2CDD-4C0C-4701-8960-A2B27F698956}"/>
              </a:ext>
            </a:extLst>
          </p:cNvPr>
          <p:cNvSpPr txBox="1"/>
          <p:nvPr/>
        </p:nvSpPr>
        <p:spPr>
          <a:xfrm>
            <a:off x="547688" y="6678000"/>
            <a:ext cx="93233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Veeva ID: GB-48354; date of preparation: September 2023. © 2023 AstraZeneca. All Rights Reserved. This information is intended for healthcare professionals only. EpiCentral is sponsored and developed by AstraZeneca.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50C514-8ACA-4A90-B220-09C9C0DF2417}"/>
              </a:ext>
            </a:extLst>
          </p:cNvPr>
          <p:cNvSpPr txBox="1"/>
          <p:nvPr/>
        </p:nvSpPr>
        <p:spPr>
          <a:xfrm>
            <a:off x="3317201" y="5395122"/>
            <a:ext cx="3220844" cy="530834"/>
          </a:xfrm>
          <a:prstGeom prst="rect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Airway hyperresponsiveness</a:t>
            </a:r>
            <a:r>
              <a:rPr kumimoji="0" lang="en-GB" sz="16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F5DAFC-EE5D-4A03-8AAA-E167BD9AA164}"/>
              </a:ext>
            </a:extLst>
          </p:cNvPr>
          <p:cNvSpPr txBox="1"/>
          <p:nvPr/>
        </p:nvSpPr>
        <p:spPr>
          <a:xfrm>
            <a:off x="6470270" y="4708878"/>
            <a:ext cx="1675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800" b="1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Persistent contributions</a:t>
            </a:r>
            <a:r>
              <a:rPr kumimoji="0" lang="en-GB" sz="1800" b="1" i="0" u="none" strike="noStrike" kern="0" cap="none" spc="0" normalizeH="0" baseline="3000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1,2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8849D8-E1D1-4066-8810-0CE753BCD4EE}"/>
              </a:ext>
            </a:extLst>
          </p:cNvPr>
          <p:cNvSpPr txBox="1"/>
          <p:nvPr/>
        </p:nvSpPr>
        <p:spPr>
          <a:xfrm>
            <a:off x="1677347" y="4745256"/>
            <a:ext cx="1676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800" b="1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Variable contributions</a:t>
            </a:r>
            <a:r>
              <a:rPr kumimoji="0" lang="en-GB" sz="1800" b="1" i="0" u="none" strike="noStrike" kern="0" cap="none" spc="0" normalizeH="0" baseline="3000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1,2</a:t>
            </a:r>
            <a:endParaRPr lang="en-GB" b="1" baseline="30000" dirty="0">
              <a:solidFill>
                <a:schemeClr val="tx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0B5A44-6F73-44E2-BCD4-6F515E7536BA}"/>
              </a:ext>
            </a:extLst>
          </p:cNvPr>
          <p:cNvSpPr txBox="1"/>
          <p:nvPr/>
        </p:nvSpPr>
        <p:spPr>
          <a:xfrm>
            <a:off x="7241012" y="2855598"/>
            <a:ext cx="1955914" cy="97437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 wrap="square" lIns="252000" rIns="25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Airway remodelling </a:t>
            </a:r>
            <a:br>
              <a:rPr kumimoji="0" lang="en-GB" sz="16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6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structural changes</a:t>
            </a:r>
            <a:r>
              <a:rPr kumimoji="0" lang="en-GB" sz="1600" b="1" i="0" u="none" strike="noStrike" kern="0" cap="none" spc="0" normalizeH="0" baseline="300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7–16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FA69DD2-BB71-46AF-B5AB-C58EB13613A8}"/>
              </a:ext>
            </a:extLst>
          </p:cNvPr>
          <p:cNvSpPr txBox="1"/>
          <p:nvPr/>
        </p:nvSpPr>
        <p:spPr>
          <a:xfrm>
            <a:off x="565457" y="2873996"/>
            <a:ext cx="1954800" cy="9756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4"/>
            </a:solidFill>
          </a:ln>
        </p:spPr>
        <p:txBody>
          <a:bodyPr wrap="square" lIns="216000" rIns="21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Airway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inflammation</a:t>
            </a:r>
            <a:r>
              <a:rPr kumimoji="0" lang="en-GB" sz="1600" b="1" i="0" u="none" strike="noStrike" kern="0" cap="none" spc="0" normalizeH="0" baseline="300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1,3–5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4B50D01-2E21-40D5-B4C0-71D13EE43D30}"/>
              </a:ext>
            </a:extLst>
          </p:cNvPr>
          <p:cNvCxnSpPr>
            <a:cxnSpLocks/>
          </p:cNvCxnSpPr>
          <p:nvPr/>
        </p:nvCxnSpPr>
        <p:spPr>
          <a:xfrm flipH="1">
            <a:off x="2521371" y="3384179"/>
            <a:ext cx="396839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9A9DB00-5812-435C-9AA9-390636D7F942}"/>
              </a:ext>
            </a:extLst>
          </p:cNvPr>
          <p:cNvCxnSpPr>
            <a:cxnSpLocks/>
          </p:cNvCxnSpPr>
          <p:nvPr/>
        </p:nvCxnSpPr>
        <p:spPr>
          <a:xfrm>
            <a:off x="6844173" y="3366992"/>
            <a:ext cx="396839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8BF607D-57DB-416C-9FE4-93A6081E45A6}"/>
              </a:ext>
            </a:extLst>
          </p:cNvPr>
          <p:cNvSpPr txBox="1"/>
          <p:nvPr/>
        </p:nvSpPr>
        <p:spPr>
          <a:xfrm>
            <a:off x="10113493" y="4017085"/>
            <a:ext cx="409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20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IgE</a:t>
            </a:r>
            <a:endParaRPr kumimoji="0" lang="en-GB" sz="1050" i="0" u="none" strike="noStrike" kern="0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673AE5-A70D-403E-BE78-7F16D93FE338}"/>
              </a:ext>
            </a:extLst>
          </p:cNvPr>
          <p:cNvSpPr txBox="1"/>
          <p:nvPr/>
        </p:nvSpPr>
        <p:spPr>
          <a:xfrm>
            <a:off x="10113493" y="4537701"/>
            <a:ext cx="1060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20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Mast cell</a:t>
            </a:r>
            <a:endParaRPr kumimoji="0" lang="en-GB" sz="1050" i="0" u="none" strike="noStrike" kern="0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71B629-7EE7-45FC-81CB-2545A29A93D5}"/>
              </a:ext>
            </a:extLst>
          </p:cNvPr>
          <p:cNvSpPr txBox="1"/>
          <p:nvPr/>
        </p:nvSpPr>
        <p:spPr>
          <a:xfrm>
            <a:off x="10113493" y="4798009"/>
            <a:ext cx="1329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20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Parenchyma</a:t>
            </a:r>
            <a:endParaRPr kumimoji="0" lang="en-GB" sz="1050" i="0" u="none" strike="noStrike" kern="0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ED777F-6A23-4C53-B5D9-A8880BBD28AF}"/>
              </a:ext>
            </a:extLst>
          </p:cNvPr>
          <p:cNvSpPr txBox="1"/>
          <p:nvPr/>
        </p:nvSpPr>
        <p:spPr>
          <a:xfrm>
            <a:off x="10113493" y="3496469"/>
            <a:ext cx="1680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20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Extracellular matrix</a:t>
            </a:r>
            <a:endParaRPr kumimoji="0" lang="en-GB" sz="1050" i="0" u="none" strike="noStrike" kern="0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96E6F71-99F9-4328-BAC0-F44E8F9B1256}"/>
              </a:ext>
            </a:extLst>
          </p:cNvPr>
          <p:cNvSpPr txBox="1"/>
          <p:nvPr/>
        </p:nvSpPr>
        <p:spPr>
          <a:xfrm>
            <a:off x="10113493" y="2194929"/>
            <a:ext cx="1794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20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Collagen subtypes I and III</a:t>
            </a:r>
            <a:endParaRPr kumimoji="0" lang="en-GB" sz="1050" i="0" u="none" strike="noStrike" kern="0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0C40C5A-2BC8-44E0-9A5E-7B30D2729F4C}"/>
              </a:ext>
            </a:extLst>
          </p:cNvPr>
          <p:cNvSpPr txBox="1"/>
          <p:nvPr/>
        </p:nvSpPr>
        <p:spPr>
          <a:xfrm>
            <a:off x="10113493" y="2975853"/>
            <a:ext cx="1060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20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Eosinophil</a:t>
            </a:r>
            <a:endParaRPr kumimoji="0" lang="en-GB" sz="1050" i="0" u="none" strike="noStrike" kern="0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EA7F1B-9449-4D82-8344-9178A4BA53F7}"/>
              </a:ext>
            </a:extLst>
          </p:cNvPr>
          <p:cNvSpPr txBox="1"/>
          <p:nvPr/>
        </p:nvSpPr>
        <p:spPr>
          <a:xfrm>
            <a:off x="10113493" y="3756777"/>
            <a:ext cx="90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20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Fibroblast</a:t>
            </a:r>
            <a:endParaRPr kumimoji="0" lang="en-GB" sz="1050" i="0" u="none" strike="noStrike" kern="0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2C53930-E0FD-439D-A06E-5EA2B0327118}"/>
              </a:ext>
            </a:extLst>
          </p:cNvPr>
          <p:cNvSpPr txBox="1"/>
          <p:nvPr/>
        </p:nvSpPr>
        <p:spPr>
          <a:xfrm>
            <a:off x="10113493" y="5578933"/>
            <a:ext cx="90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20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Th2 cell</a:t>
            </a:r>
            <a:endParaRPr kumimoji="0" lang="en-GB" sz="1050" i="0" u="none" strike="noStrike" kern="0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0DACA5E-F6D7-496D-B6FC-B4D0087DBA3D}"/>
              </a:ext>
            </a:extLst>
          </p:cNvPr>
          <p:cNvSpPr txBox="1"/>
          <p:nvPr/>
        </p:nvSpPr>
        <p:spPr>
          <a:xfrm>
            <a:off x="10113493" y="2715545"/>
            <a:ext cx="1060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20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Dendritic cell</a:t>
            </a:r>
            <a:endParaRPr kumimoji="0" lang="en-GB" sz="1050" i="0" u="none" strike="noStrike" kern="0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0BC5BAB-2961-48BF-8006-133399FB88DD}"/>
              </a:ext>
            </a:extLst>
          </p:cNvPr>
          <p:cNvSpPr txBox="1"/>
          <p:nvPr/>
        </p:nvSpPr>
        <p:spPr>
          <a:xfrm>
            <a:off x="10113493" y="1414005"/>
            <a:ext cx="1898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20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Airway smooth muscle cell</a:t>
            </a:r>
            <a:endParaRPr kumimoji="0" lang="en-GB" sz="1050" i="0" u="none" strike="noStrike" kern="0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002D137-5028-4CF8-A3A9-B1E62FF19331}"/>
              </a:ext>
            </a:extLst>
          </p:cNvPr>
          <p:cNvSpPr txBox="1"/>
          <p:nvPr/>
        </p:nvSpPr>
        <p:spPr>
          <a:xfrm>
            <a:off x="10113493" y="4277393"/>
            <a:ext cx="90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20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ILC2</a:t>
            </a:r>
            <a:endParaRPr kumimoji="0" lang="en-GB" sz="1050" i="0" u="none" strike="sngStrike" kern="0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1ED5C5-8868-44EB-85E6-6FE544CF662B}"/>
              </a:ext>
            </a:extLst>
          </p:cNvPr>
          <p:cNvSpPr txBox="1"/>
          <p:nvPr/>
        </p:nvSpPr>
        <p:spPr>
          <a:xfrm>
            <a:off x="10113493" y="2455237"/>
            <a:ext cx="1329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20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Cytokines</a:t>
            </a:r>
            <a:endParaRPr kumimoji="0" lang="en-GB" sz="1050" i="0" u="none" strike="noStrike" kern="0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42C977-4F8A-41F4-9ED1-9382092FECA5}"/>
              </a:ext>
            </a:extLst>
          </p:cNvPr>
          <p:cNvSpPr txBox="1"/>
          <p:nvPr/>
        </p:nvSpPr>
        <p:spPr>
          <a:xfrm>
            <a:off x="10113493" y="3236161"/>
            <a:ext cx="1060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20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Epithelial cell</a:t>
            </a:r>
            <a:endParaRPr kumimoji="0" lang="en-GB" sz="1050" i="0" u="none" strike="noStrike" kern="0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B1C323-CB86-43C7-9562-D4AC597783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137" y="5632147"/>
            <a:ext cx="181290" cy="181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FE7875-03F5-4011-B7CE-AAF60FF13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117" y="4893089"/>
            <a:ext cx="305330" cy="954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F5A50A-0948-449E-B2A6-3DD4047691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210" y="4575435"/>
            <a:ext cx="205144" cy="2051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A161FD-1EDD-4CB6-9C95-3C1DDAF1AE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908" y="4343560"/>
            <a:ext cx="171748" cy="1717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DA7603-0FCE-49AF-98CE-3F861BBF4A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59795">
            <a:off x="9810523" y="4099801"/>
            <a:ext cx="176519" cy="1431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9553A5-759F-49FF-8D08-93EC6502FE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898" y="3822600"/>
            <a:ext cx="233768" cy="1478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881161E-E25D-48B0-8477-1A2481440A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366" y="3545974"/>
            <a:ext cx="190832" cy="2385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41DD2EF-1FF2-4B7E-9BC2-BECED00A40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71035">
            <a:off x="9750888" y="3258679"/>
            <a:ext cx="295788" cy="20991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810CD5D-7013-4648-A9BD-FD30E76612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659" y="2678913"/>
            <a:ext cx="286247" cy="28147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5CD3728-B815-4410-A294-ADC782E8F0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27" y="2477463"/>
            <a:ext cx="243310" cy="17174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FF36790-3905-4D6F-A10B-4B960F67E3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346" y="2268543"/>
            <a:ext cx="314872" cy="15266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951634C-69AF-47CD-9C6B-94BE2FE050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93" y="1471692"/>
            <a:ext cx="362579" cy="16697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6A2079B-242B-43D5-BAC4-99E1AA3D33C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96" y="2988848"/>
            <a:ext cx="200373" cy="2003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4BE108-F9E1-75CE-5566-404B18F9FC91}"/>
              </a:ext>
            </a:extLst>
          </p:cNvPr>
          <p:cNvSpPr txBox="1"/>
          <p:nvPr/>
        </p:nvSpPr>
        <p:spPr>
          <a:xfrm>
            <a:off x="9371936" y="1163935"/>
            <a:ext cx="2531268" cy="28775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A80346-49F2-AA94-604B-7C1FF2089C6B}"/>
              </a:ext>
            </a:extLst>
          </p:cNvPr>
          <p:cNvSpPr txBox="1"/>
          <p:nvPr/>
        </p:nvSpPr>
        <p:spPr>
          <a:xfrm>
            <a:off x="10113493" y="5839243"/>
            <a:ext cx="90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20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Viruses</a:t>
            </a:r>
            <a:endParaRPr kumimoji="0" lang="en-GB" sz="1050" i="0" u="none" strike="noStrike" kern="0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06B38E-2B51-4167-E442-4F8B3321AF2D}"/>
              </a:ext>
            </a:extLst>
          </p:cNvPr>
          <p:cNvSpPr txBox="1"/>
          <p:nvPr/>
        </p:nvSpPr>
        <p:spPr>
          <a:xfrm>
            <a:off x="10113493" y="1934621"/>
            <a:ext cx="90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20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Bacteria</a:t>
            </a:r>
            <a:endParaRPr kumimoji="0" lang="en-GB" sz="1050" i="0" u="none" strike="noStrike" kern="0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5D0B32-45B4-F388-307C-A13B2DAC5D0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5704" y="1972642"/>
            <a:ext cx="266156" cy="241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52BE91-7CE5-7721-C1A9-4C8A95E98B9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7595" y="5825934"/>
            <a:ext cx="322375" cy="3175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745DBF-CE52-7254-BD88-EEDBFCB5FA6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25000" y1="82883" x2="41667" y2="40541"/>
                        <a14:foregroundMark x1="41667" y1="40541" x2="29630" y2="81081"/>
                        <a14:foregroundMark x1="29630" y1="81081" x2="28704" y2="81081"/>
                        <a14:foregroundMark x1="76852" y1="54054" x2="89815" y2="31532"/>
                        <a14:foregroundMark x1="13310" y1="50450" x2="28704" y2="18919"/>
                        <a14:foregroundMark x1="11111" y1="54955" x2="13310" y2="50450"/>
                        <a14:foregroundMark x1="18194" y1="50450" x2="17593" y2="52252"/>
                        <a14:foregroundMark x1="28704" y1="18919" x2="18194" y2="50450"/>
                        <a14:backgroundMark x1="10185" y1="50450" x2="10185" y2="50450"/>
                        <a14:backgroundMark x1="10185" y1="51351" x2="15741" y2="42342"/>
                        <a14:backgroundMark x1="75000" y1="52252" x2="81481" y2="36937"/>
                        <a14:backgroundMark x1="74074" y1="51351" x2="82407" y2="38739"/>
                        <a14:backgroundMark x1="20370" y1="84685" x2="22222" y2="801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5201" y="5272366"/>
            <a:ext cx="347163" cy="3568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BF2A8FC-6881-FAFF-DCDE-0EB99EA89A30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0700" t="4565" r="9663" b="11540"/>
          <a:stretch/>
        </p:blipFill>
        <p:spPr>
          <a:xfrm>
            <a:off x="9737110" y="1718232"/>
            <a:ext cx="323345" cy="2416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F48C4B-A002-C888-0B8D-B18D2BDCA323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25947" r="91771">
                        <a14:foregroundMark x1="28378" y1="24242" x2="28378" y2="24242"/>
                        <a14:foregroundMark x1="55405" y1="56061" x2="55405" y2="56061"/>
                        <a14:foregroundMark x1="86486" y1="13636" x2="86486" y2="13636"/>
                        <a14:foregroundMark x1="87838" y1="62121" x2="87838" y2="62121"/>
                        <a14:foregroundMark x1="51351" y1="89394" x2="51351" y2="89394"/>
                        <a14:foregroundMark x1="27027" y1="77273" x2="27027" y2="77273"/>
                      </a14:backgroundRemoval>
                    </a14:imgEffect>
                  </a14:imgLayer>
                </a14:imgProps>
              </a:ext>
            </a:extLst>
          </a:blip>
          <a:srcRect l="36459" t="41410"/>
          <a:stretch/>
        </p:blipFill>
        <p:spPr>
          <a:xfrm>
            <a:off x="9746117" y="5027810"/>
            <a:ext cx="305330" cy="25110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C3B170C-562B-F6EE-E6CD-7087EA58791D}"/>
              </a:ext>
            </a:extLst>
          </p:cNvPr>
          <p:cNvSpPr txBox="1"/>
          <p:nvPr/>
        </p:nvSpPr>
        <p:spPr>
          <a:xfrm>
            <a:off x="10113493" y="1674313"/>
            <a:ext cx="90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20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Allergens</a:t>
            </a:r>
            <a:endParaRPr kumimoji="0" lang="en-GB" sz="1050" i="0" u="none" strike="noStrike" kern="0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BCBBDB-46DD-ABC2-94D4-9C71F805F8C6}"/>
              </a:ext>
            </a:extLst>
          </p:cNvPr>
          <p:cNvSpPr txBox="1"/>
          <p:nvPr/>
        </p:nvSpPr>
        <p:spPr>
          <a:xfrm>
            <a:off x="10113493" y="5318625"/>
            <a:ext cx="90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20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Smoke</a:t>
            </a:r>
            <a:endParaRPr kumimoji="0" lang="en-GB" sz="1050" i="0" u="none" strike="noStrike" kern="0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4F81C9-53DE-C417-A278-ECF7A36E4230}"/>
              </a:ext>
            </a:extLst>
          </p:cNvPr>
          <p:cNvSpPr txBox="1"/>
          <p:nvPr/>
        </p:nvSpPr>
        <p:spPr>
          <a:xfrm>
            <a:off x="10113493" y="5058317"/>
            <a:ext cx="90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20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Pollutants</a:t>
            </a:r>
            <a:endParaRPr kumimoji="0" lang="en-GB" sz="1050" i="0" u="none" strike="noStrike" kern="0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9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28B23D38-DCEC-4A78-B72F-E1ED5C7BA9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02788" y="3386331"/>
            <a:ext cx="2084894" cy="2480688"/>
          </a:xfrm>
          <a:prstGeom prst="bentConnector2">
            <a:avLst/>
          </a:prstGeom>
          <a:ln w="38100">
            <a:solidFill>
              <a:schemeClr val="accent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B9B41C21-30E5-438A-94CA-6591AE730561}"/>
              </a:ext>
            </a:extLst>
          </p:cNvPr>
          <p:cNvCxnSpPr>
            <a:cxnSpLocks/>
          </p:cNvCxnSpPr>
          <p:nvPr/>
        </p:nvCxnSpPr>
        <p:spPr>
          <a:xfrm rot="5400000">
            <a:off x="7904321" y="3386332"/>
            <a:ext cx="2084894" cy="2480687"/>
          </a:xfrm>
          <a:prstGeom prst="bentConnector2">
            <a:avLst/>
          </a:prstGeom>
          <a:ln w="38100" cap="sq">
            <a:solidFill>
              <a:schemeClr val="accent2"/>
            </a:solidFill>
            <a:prstDash val="sys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40C206B-D69B-4E82-8A26-29C43D5C5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807428" cy="720000"/>
          </a:xfrm>
        </p:spPr>
        <p:txBody>
          <a:bodyPr/>
          <a:lstStyle/>
          <a:p>
            <a:r>
              <a:rPr lang="en-GB" sz="2400" dirty="0"/>
              <a:t>Airway hyperresponsiveness: a complex interplay between </a:t>
            </a:r>
            <a:br>
              <a:rPr lang="en-GB" sz="2400" dirty="0"/>
            </a:br>
            <a:r>
              <a:rPr lang="en-GB" sz="2400" dirty="0"/>
              <a:t>airway inflammation, airway remodelling and structural changes</a:t>
            </a:r>
            <a:r>
              <a:rPr lang="en-GB" sz="2400" baseline="30000" dirty="0"/>
              <a:t>1,2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DB2C81-5F82-452A-934B-F2A0431204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800" dirty="0"/>
              <a:t>1. Comberiati P, et al. Immunol Allergy Clin North Am 2018;38:545–571; 2. Busse W. Chest 2010;138(Suppl. 2):4S–10S; 3. Roan F, et al. J Clin Invest 2019;129:1441–1451; 4. Gunst SJ, </a:t>
            </a:r>
            <a:r>
              <a:rPr lang="en-GB" sz="800" dirty="0" err="1"/>
              <a:t>Panettieri</a:t>
            </a:r>
            <a:r>
              <a:rPr lang="en-GB" sz="800" dirty="0"/>
              <a:t> RA Jr. J Appl Physiol (1985) 2012;113:837–839; </a:t>
            </a:r>
            <a:br>
              <a:rPr lang="en-GB" sz="800" dirty="0"/>
            </a:br>
            <a:r>
              <a:rPr lang="en-GB" sz="800" dirty="0"/>
              <a:t>5. Chapman DG, Irvin CG. Clin Exp Allergy 2015;45:706–719; 6. Crimi E, et al. Am J Respir Crit Care Med 1998;157:4–9; 7. Gauvreau GM, et al. Expert Opin Ther Targets 2020;24:777–792; 8. Jeffery PK, et al. Am Rev Respir Dis 1989;140:1745–1753; </a:t>
            </a:r>
            <a:br>
              <a:rPr lang="en-GB" sz="800" dirty="0"/>
            </a:br>
            <a:r>
              <a:rPr lang="en-GB" sz="800" dirty="0"/>
              <a:t>9. Boulet LP, et al. Chest 1997;112:45–52; 10. Booms P, et al. J Allergy Clin Immunol 1997;99:330–337; 11. Gelb AF, Zamel N. Curr Opin Pulm Med 2002;8:50–53; 12. Slats AM, et al. J Allergy Clin Immunol 2008;121:1196–1202; </a:t>
            </a:r>
            <a:br>
              <a:rPr lang="en-GB" sz="800" dirty="0"/>
            </a:br>
            <a:r>
              <a:rPr lang="en-GB" sz="800" dirty="0"/>
              <a:t>13. Ward C, et al. Thorax 2002;57:309–316; 14. Brightling CE, et al. N Engl J Med 2002;346:1699–1705; 15. Bradding P, Arthur G. Clin Exp Allergy 2016;46:194–263; 16. Berair R, et al. J Allergy (Cairo) 2013;2013:185971; </a:t>
            </a:r>
            <a:br>
              <a:rPr lang="en-GB" sz="800" dirty="0"/>
            </a:br>
            <a:r>
              <a:rPr lang="en-GB" sz="800" dirty="0"/>
              <a:t>17. Gil FR, Lauzon A-M. Can J Physiol Pharmacol 2007;85:133–140; 18. Fehrenbach H, et al. Cell Tissue Res 2017;367:551–569; 19. Hough KP, et al. Front Med (Lausanne) 2020;7:191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B3D2C4D-1ABB-49FE-974E-11981877303A}"/>
              </a:ext>
            </a:extLst>
          </p:cNvPr>
          <p:cNvSpPr txBox="1"/>
          <p:nvPr/>
        </p:nvSpPr>
        <p:spPr>
          <a:xfrm>
            <a:off x="4485579" y="5403706"/>
            <a:ext cx="3220844" cy="530834"/>
          </a:xfrm>
          <a:prstGeom prst="rect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Airway hyperresponsiveness</a:t>
            </a:r>
            <a:r>
              <a:rPr kumimoji="0" lang="en-GB" sz="16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AD8BB10-BE89-41EE-AAA3-6F6441A2C829}"/>
              </a:ext>
            </a:extLst>
          </p:cNvPr>
          <p:cNvSpPr txBox="1"/>
          <p:nvPr/>
        </p:nvSpPr>
        <p:spPr>
          <a:xfrm>
            <a:off x="8125258" y="5005809"/>
            <a:ext cx="1675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800" b="1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Persistent contributions</a:t>
            </a:r>
            <a:r>
              <a:rPr kumimoji="0" lang="en-GB" sz="1800" b="1" i="0" u="none" strike="noStrike" kern="0" cap="none" spc="0" normalizeH="0" baseline="3000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1,2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96BE6BB-33CE-43A1-B621-6FA1543CFDB4}"/>
              </a:ext>
            </a:extLst>
          </p:cNvPr>
          <p:cNvSpPr txBox="1"/>
          <p:nvPr/>
        </p:nvSpPr>
        <p:spPr>
          <a:xfrm>
            <a:off x="2391644" y="5005809"/>
            <a:ext cx="1676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800" b="1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Variable contributions</a:t>
            </a:r>
            <a:r>
              <a:rPr kumimoji="0" lang="en-GB" sz="1800" b="1" i="0" u="none" strike="noStrike" kern="0" cap="none" spc="0" normalizeH="0" baseline="3000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1,2</a:t>
            </a:r>
            <a:endParaRPr lang="en-GB" b="1" baseline="30000" dirty="0">
              <a:solidFill>
                <a:schemeClr val="tx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44B0F9-2085-45C3-9A71-58EA6FB3CFBD}"/>
              </a:ext>
            </a:extLst>
          </p:cNvPr>
          <p:cNvSpPr txBox="1"/>
          <p:nvPr/>
        </p:nvSpPr>
        <p:spPr>
          <a:xfrm>
            <a:off x="348891" y="1846188"/>
            <a:ext cx="3312000" cy="30931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4"/>
            </a:solidFill>
          </a:ln>
        </p:spPr>
        <p:txBody>
          <a:bodyPr wrap="square" rtlCol="0" anchor="ctr">
            <a:no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 response to external triggers, epithelial cytokines may initiate an inflammatory response</a:t>
            </a:r>
            <a:r>
              <a:rPr kumimoji="0" lang="en-GB" sz="1200" b="0" i="0" u="none" strike="noStrike" kern="1200" cap="none" spc="0" normalizeH="0" baseline="3000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1,3</a:t>
            </a:r>
            <a:endParaRPr kumimoji="0" lang="en-GB" sz="1200" b="0" i="0" u="none" strike="noStrike" kern="1200" cap="none" spc="0" normalizeH="0" baseline="3000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  <a:p>
            <a:pPr marL="180975" indent="-180975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Inflammatory </a:t>
            </a:r>
            <a:r>
              <a:rPr kumimoji="0" lang="en-GB" sz="12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chemokines and cytokines</a:t>
            </a: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, mast cell activation and </a:t>
            </a:r>
            <a:r>
              <a:rPr kumimoji="0" lang="en-GB" sz="12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airway smooth muscle cell proliferation</a:t>
            </a: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contribute to the bronchoconstriction and </a:t>
            </a:r>
            <a:r>
              <a:rPr lang="en-GB" sz="1200" dirty="0"/>
              <a:t>airway hyperresponsiveness</a:t>
            </a:r>
            <a:r>
              <a:rPr kumimoji="0" lang="en-GB" sz="1200" b="0" i="0" u="none" strike="noStrike" kern="1200" cap="none" spc="0" normalizeH="0" baseline="3000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1–5</a:t>
            </a:r>
          </a:p>
          <a:p>
            <a:pPr marL="180975" indent="-180975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12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Severity of </a:t>
            </a:r>
            <a:r>
              <a:rPr lang="en-GB" sz="1200" dirty="0"/>
              <a:t>airway hyperresponsiveness</a:t>
            </a:r>
            <a:r>
              <a:rPr kumimoji="0" lang="en-GB" sz="12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positively correlates with the number of eosinophils and mast cells in the </a:t>
            </a: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airway</a:t>
            </a:r>
            <a:r>
              <a:rPr kumimoji="0" lang="en-GB" sz="1200" b="0" i="0" u="none" strike="noStrike" kern="1200" cap="none" spc="0" normalizeH="0" baseline="3000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  <a:p>
            <a:pPr marL="180975" indent="-180975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GB" sz="1200" dirty="0"/>
              <a:t>Airway hyperresponsiveness</a:t>
            </a: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can occur independently of airway inflammation</a:t>
            </a:r>
            <a:r>
              <a:rPr kumimoji="0" lang="en-GB" sz="1200" b="0" i="0" u="none" strike="noStrike" kern="1200" cap="none" spc="0" normalizeH="0" baseline="3000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EAB141-1DC2-42F3-A83A-02BD6C6D7652}"/>
              </a:ext>
            </a:extLst>
          </p:cNvPr>
          <p:cNvSpPr txBox="1"/>
          <p:nvPr/>
        </p:nvSpPr>
        <p:spPr>
          <a:xfrm>
            <a:off x="8531111" y="1846188"/>
            <a:ext cx="3312000" cy="30931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i="0" u="none" strike="noStrike" kern="1200" cap="none" spc="0" normalizeH="0" baseline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Airway remodelling and structural changes are associated with </a:t>
            </a:r>
            <a:r>
              <a:rPr lang="en-GB" sz="1200" dirty="0"/>
              <a:t>airway hyperresponsiveness</a:t>
            </a:r>
            <a:r>
              <a:rPr kumimoji="0" lang="en-GB" sz="1200" i="0" u="none" strike="noStrike" kern="1200" cap="none" spc="0" normalizeH="0" baseline="3000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8–13</a:t>
            </a:r>
          </a:p>
          <a:p>
            <a:pPr marL="444500" lvl="1" indent="-1746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‒"/>
              <a:defRPr/>
            </a:pPr>
            <a:r>
              <a:rPr kumimoji="0" lang="en-GB" sz="1200" i="0" u="none" strike="noStrike" kern="1200" cap="none" spc="0" normalizeH="0" baseline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Infiltration of mast cells into airway smooth muscle and the resultant interactions between the two cell types are associated with disordered airway function and </a:t>
            </a:r>
            <a:r>
              <a:rPr lang="en-GB" sz="1200" dirty="0"/>
              <a:t>airway hyperresponsiveness</a:t>
            </a:r>
            <a:r>
              <a:rPr kumimoji="0" lang="en-GB" sz="1200" i="0" u="none" strike="noStrike" kern="1200" cap="none" spc="0" normalizeH="0" baseline="3000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14,15</a:t>
            </a:r>
          </a:p>
          <a:p>
            <a:pPr marL="444500" lvl="1" indent="-1746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‒"/>
              <a:defRPr/>
            </a:pPr>
            <a:r>
              <a:rPr lang="en-GB" sz="1200" dirty="0">
                <a:solidFill>
                  <a:srgbClr val="656665"/>
                </a:solidFill>
                <a:latin typeface="Calibri"/>
              </a:rPr>
              <a:t>Fundamental physiological changes in the airway smooth muscle, known as airway hypercontractility, involve mast cells and are hypothesised to be another cause of </a:t>
            </a:r>
            <a:r>
              <a:rPr lang="en-GB" sz="1200" dirty="0"/>
              <a:t>airway hyperresponsiveness</a:t>
            </a:r>
            <a:r>
              <a:rPr lang="en-GB" sz="1200" baseline="30000" dirty="0">
                <a:solidFill>
                  <a:srgbClr val="656665"/>
                </a:solidFill>
                <a:latin typeface="Calibri"/>
              </a:rPr>
              <a:t>16,17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Airway remodelling and its contributions to </a:t>
            </a:r>
            <a:r>
              <a:rPr lang="en-GB" sz="1200" dirty="0"/>
              <a:t>airway hyperresponsiveness</a:t>
            </a:r>
            <a:r>
              <a:rPr kumimoji="0" lang="en-GB" sz="1200" b="0" i="0" u="none" strike="noStrike" kern="1200" cap="none" spc="0" normalizeH="0" baseline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an area of evolving research</a:t>
            </a:r>
            <a:r>
              <a:rPr kumimoji="0" lang="en-GB" sz="1200" b="0" i="0" u="none" strike="noStrike" kern="1200" cap="none" spc="0" normalizeH="0" baseline="3000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5,18,19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580DFA0-4B79-4F81-B519-C683E9B9851A}"/>
              </a:ext>
            </a:extLst>
          </p:cNvPr>
          <p:cNvCxnSpPr>
            <a:cxnSpLocks/>
          </p:cNvCxnSpPr>
          <p:nvPr/>
        </p:nvCxnSpPr>
        <p:spPr>
          <a:xfrm flipH="1">
            <a:off x="3689749" y="3392763"/>
            <a:ext cx="396839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14819C6-98F4-4092-BAE7-EB90572C0F53}"/>
              </a:ext>
            </a:extLst>
          </p:cNvPr>
          <p:cNvCxnSpPr>
            <a:cxnSpLocks/>
          </p:cNvCxnSpPr>
          <p:nvPr/>
        </p:nvCxnSpPr>
        <p:spPr>
          <a:xfrm>
            <a:off x="8088552" y="3392763"/>
            <a:ext cx="396839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F12827C-2F4E-4281-92A4-EA206C41AF95}"/>
              </a:ext>
            </a:extLst>
          </p:cNvPr>
          <p:cNvSpPr txBox="1"/>
          <p:nvPr/>
        </p:nvSpPr>
        <p:spPr>
          <a:xfrm>
            <a:off x="8531111" y="1298199"/>
            <a:ext cx="3311999" cy="554379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 wrap="square" lIns="252000" rIns="25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Airway remodelling and structural changes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DFA5D9-2E8D-4797-94CC-CBD0F4EEAC5F}"/>
              </a:ext>
            </a:extLst>
          </p:cNvPr>
          <p:cNvSpPr txBox="1"/>
          <p:nvPr/>
        </p:nvSpPr>
        <p:spPr>
          <a:xfrm>
            <a:off x="348891" y="1298199"/>
            <a:ext cx="3312000" cy="554379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4"/>
            </a:solidFill>
          </a:ln>
        </p:spPr>
        <p:txBody>
          <a:bodyPr wrap="square" lIns="252000" rIns="252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schemeClr val="bg1"/>
                </a:solidFill>
              </a:rPr>
              <a:t>Airway</a:t>
            </a:r>
            <a:br>
              <a:rPr lang="en-GB" sz="1600" b="1" kern="0" dirty="0">
                <a:solidFill>
                  <a:schemeClr val="bg1"/>
                </a:solidFill>
              </a:rPr>
            </a:br>
            <a:r>
              <a:rPr lang="en-GB" sz="1600" b="1" kern="0" dirty="0">
                <a:solidFill>
                  <a:schemeClr val="bg1"/>
                </a:solidFill>
              </a:rPr>
              <a:t>inflammation</a:t>
            </a:r>
            <a:endParaRPr kumimoji="0" lang="en-GB" sz="16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51D47C-0619-41E2-A1AC-14D92D3504BB}"/>
              </a:ext>
            </a:extLst>
          </p:cNvPr>
          <p:cNvSpPr/>
          <p:nvPr/>
        </p:nvSpPr>
        <p:spPr>
          <a:xfrm>
            <a:off x="4758321" y="3584228"/>
            <a:ext cx="193675" cy="19738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012E3F-443C-49D7-95C0-99348F435F57}"/>
              </a:ext>
            </a:extLst>
          </p:cNvPr>
          <p:cNvSpPr/>
          <p:nvPr/>
        </p:nvSpPr>
        <p:spPr>
          <a:xfrm>
            <a:off x="4309259" y="3231618"/>
            <a:ext cx="193675" cy="19738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4" name="Picture 33" descr="A picture containing text, tableware, plate, ceramic ware&#10;&#10;Description automatically generated">
            <a:extLst>
              <a:ext uri="{FF2B5EF4-FFF2-40B4-BE49-F238E27FC236}">
                <a16:creationId xmlns:a16="http://schemas.microsoft.com/office/drawing/2014/main" id="{A232538D-D526-4344-A72A-85452F873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21" y="1225024"/>
            <a:ext cx="4145204" cy="408008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69CF44E-43CD-423E-A2D8-1792C7919F27}"/>
              </a:ext>
            </a:extLst>
          </p:cNvPr>
          <p:cNvSpPr txBox="1"/>
          <p:nvPr/>
        </p:nvSpPr>
        <p:spPr>
          <a:xfrm>
            <a:off x="5649994" y="1577013"/>
            <a:ext cx="893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Healthy </a:t>
            </a:r>
            <a:br>
              <a:rPr kumimoji="0" lang="en-GB" sz="16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</a:br>
            <a:r>
              <a:rPr kumimoji="0" lang="en-GB" sz="16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airway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52F5CC-EA8C-40C4-A4BA-D35255B55BD3}"/>
              </a:ext>
            </a:extLst>
          </p:cNvPr>
          <p:cNvSpPr txBox="1"/>
          <p:nvPr/>
        </p:nvSpPr>
        <p:spPr>
          <a:xfrm>
            <a:off x="5395435" y="2645984"/>
            <a:ext cx="14023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Allergens, viruses, </a:t>
            </a:r>
            <a:br>
              <a:rPr kumimoji="0" lang="en-GB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kumimoji="0" lang="en-GB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bacteria, pollutants, </a:t>
            </a:r>
          </a:p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smoke</a:t>
            </a:r>
            <a:r>
              <a:rPr kumimoji="0" lang="en-GB" sz="1400" b="1" i="0" u="none" strike="noStrike" kern="0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93D501-0204-0616-85D3-D2B528BC3EA1}"/>
              </a:ext>
            </a:extLst>
          </p:cNvPr>
          <p:cNvSpPr txBox="1"/>
          <p:nvPr/>
        </p:nvSpPr>
        <p:spPr>
          <a:xfrm>
            <a:off x="547688" y="6678000"/>
            <a:ext cx="93233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Veeva ID: GB-48354; date of preparation: September 2023. © 2023 AstraZeneca. All Rights Reserved. This information is intended for healthcare professionals only. EpiCentral is sponsored and developed by AstraZeneca. </a:t>
            </a:r>
          </a:p>
        </p:txBody>
      </p:sp>
    </p:spTree>
    <p:extLst>
      <p:ext uri="{BB962C8B-B14F-4D97-AF65-F5344CB8AC3E}">
        <p14:creationId xmlns:p14="http://schemas.microsoft.com/office/powerpoint/2010/main" val="142119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tableware, plate, ceramic ware&#10;&#10;Description automatically generated">
            <a:extLst>
              <a:ext uri="{FF2B5EF4-FFF2-40B4-BE49-F238E27FC236}">
                <a16:creationId xmlns:a16="http://schemas.microsoft.com/office/drawing/2014/main" id="{5271033B-C9A0-4FE2-94D0-53665EFC53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28"/>
          <a:stretch/>
        </p:blipFill>
        <p:spPr>
          <a:xfrm>
            <a:off x="1173328" y="1089659"/>
            <a:ext cx="2321314" cy="4609111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92BD963-EE33-4DE7-8109-8C429FAE5C6D}"/>
              </a:ext>
            </a:extLst>
          </p:cNvPr>
          <p:cNvSpPr/>
          <p:nvPr/>
        </p:nvSpPr>
        <p:spPr>
          <a:xfrm>
            <a:off x="1567543" y="1180800"/>
            <a:ext cx="1989573" cy="2406460"/>
          </a:xfrm>
          <a:custGeom>
            <a:avLst/>
            <a:gdLst>
              <a:gd name="connsiteX0" fmla="*/ 0 w 1989573"/>
              <a:gd name="connsiteY0" fmla="*/ 894303 h 2401556"/>
              <a:gd name="connsiteX1" fmla="*/ 1979525 w 1989573"/>
              <a:gd name="connsiteY1" fmla="*/ 2401556 h 2401556"/>
              <a:gd name="connsiteX2" fmla="*/ 1989573 w 1989573"/>
              <a:gd name="connsiteY2" fmla="*/ 0 h 2401556"/>
              <a:gd name="connsiteX3" fmla="*/ 1225899 w 1989573"/>
              <a:gd name="connsiteY3" fmla="*/ 50242 h 2401556"/>
              <a:gd name="connsiteX4" fmla="*/ 0 w 1989573"/>
              <a:gd name="connsiteY4" fmla="*/ 894303 h 2401556"/>
              <a:gd name="connsiteX0" fmla="*/ 0 w 1989573"/>
              <a:gd name="connsiteY0" fmla="*/ 894303 h 2401556"/>
              <a:gd name="connsiteX1" fmla="*/ 1979525 w 1989573"/>
              <a:gd name="connsiteY1" fmla="*/ 2401556 h 2401556"/>
              <a:gd name="connsiteX2" fmla="*/ 1989573 w 1989573"/>
              <a:gd name="connsiteY2" fmla="*/ 0 h 2401556"/>
              <a:gd name="connsiteX3" fmla="*/ 783772 w 1989573"/>
              <a:gd name="connsiteY3" fmla="*/ 231113 h 2401556"/>
              <a:gd name="connsiteX4" fmla="*/ 0 w 1989573"/>
              <a:gd name="connsiteY4" fmla="*/ 894303 h 2401556"/>
              <a:gd name="connsiteX0" fmla="*/ 0 w 1989573"/>
              <a:gd name="connsiteY0" fmla="*/ 894303 h 2401556"/>
              <a:gd name="connsiteX1" fmla="*/ 1979525 w 1989573"/>
              <a:gd name="connsiteY1" fmla="*/ 2401556 h 2401556"/>
              <a:gd name="connsiteX2" fmla="*/ 1989573 w 1989573"/>
              <a:gd name="connsiteY2" fmla="*/ 0 h 2401556"/>
              <a:gd name="connsiteX3" fmla="*/ 783772 w 1989573"/>
              <a:gd name="connsiteY3" fmla="*/ 231113 h 2401556"/>
              <a:gd name="connsiteX4" fmla="*/ 0 w 1989573"/>
              <a:gd name="connsiteY4" fmla="*/ 894303 h 2401556"/>
              <a:gd name="connsiteX0" fmla="*/ 0 w 1989573"/>
              <a:gd name="connsiteY0" fmla="*/ 899207 h 2406460"/>
              <a:gd name="connsiteX1" fmla="*/ 1979525 w 1989573"/>
              <a:gd name="connsiteY1" fmla="*/ 2406460 h 2406460"/>
              <a:gd name="connsiteX2" fmla="*/ 1989573 w 1989573"/>
              <a:gd name="connsiteY2" fmla="*/ 4904 h 2406460"/>
              <a:gd name="connsiteX3" fmla="*/ 783772 w 1989573"/>
              <a:gd name="connsiteY3" fmla="*/ 236017 h 2406460"/>
              <a:gd name="connsiteX4" fmla="*/ 0 w 1989573"/>
              <a:gd name="connsiteY4" fmla="*/ 899207 h 2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9573" h="2406460">
                <a:moveTo>
                  <a:pt x="0" y="899207"/>
                </a:moveTo>
                <a:lnTo>
                  <a:pt x="1979525" y="2406460"/>
                </a:lnTo>
                <a:cubicBezTo>
                  <a:pt x="1982874" y="1605941"/>
                  <a:pt x="1986224" y="805423"/>
                  <a:pt x="1989573" y="4904"/>
                </a:cubicBezTo>
                <a:cubicBezTo>
                  <a:pt x="1477107" y="-8493"/>
                  <a:pt x="1286190" y="-11843"/>
                  <a:pt x="783772" y="236017"/>
                </a:cubicBezTo>
                <a:lnTo>
                  <a:pt x="0" y="89920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D81612-7CF0-4656-9FDF-C8FEF8ECF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281" y="1265810"/>
            <a:ext cx="10735603" cy="4618946"/>
          </a:xfrm>
        </p:spPr>
        <p:txBody>
          <a:bodyPr vert="horz" lIns="0" tIns="0" rIns="0" bIns="0" rtlCol="0">
            <a:noAutofit/>
          </a:bodyPr>
          <a:lstStyle/>
          <a:p>
            <a:r>
              <a:rPr lang="en-GB" sz="1800" dirty="0"/>
              <a:t>The degree and/or severity of airway inflammation contributes to the variability of airway hyperresponsiveness in patients</a:t>
            </a:r>
            <a:r>
              <a:rPr lang="en-GB" sz="1800" baseline="30000" dirty="0"/>
              <a:t>1,2</a:t>
            </a:r>
          </a:p>
          <a:p>
            <a:endParaRPr lang="en-GB" sz="1700" dirty="0"/>
          </a:p>
          <a:p>
            <a:endParaRPr lang="en-GB" sz="1700" dirty="0"/>
          </a:p>
          <a:p>
            <a:endParaRPr lang="en-GB" sz="1700" dirty="0"/>
          </a:p>
          <a:p>
            <a:endParaRPr lang="en-GB" sz="1700" dirty="0"/>
          </a:p>
          <a:p>
            <a:endParaRPr lang="en-GB" sz="1700" dirty="0"/>
          </a:p>
          <a:p>
            <a:pPr marL="0" indent="0">
              <a:buNone/>
            </a:pPr>
            <a:endParaRPr lang="en-GB" sz="1700" dirty="0"/>
          </a:p>
          <a:p>
            <a:endParaRPr lang="en-GB" sz="1700" dirty="0"/>
          </a:p>
          <a:p>
            <a:endParaRPr lang="en-GB" sz="1700" dirty="0"/>
          </a:p>
          <a:p>
            <a:endParaRPr lang="en-GB" sz="1700" dirty="0"/>
          </a:p>
          <a:p>
            <a:r>
              <a:rPr lang="en-GB" sz="1800" dirty="0"/>
              <a:t>However, airway hyperresponsiveness can occur independently of airway inflammation</a:t>
            </a:r>
            <a:r>
              <a:rPr lang="en-GB" sz="1800" baseline="30000" dirty="0"/>
              <a:t>16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0C206B-D69B-4E82-8A26-29C43D5C5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GB" sz="2400" dirty="0"/>
              <a:t>Multiple factors contribute to airway hyperresponsiveness: </a:t>
            </a:r>
            <a:br>
              <a:rPr lang="en-GB" sz="2400" dirty="0"/>
            </a:br>
            <a:r>
              <a:rPr lang="en-GB" sz="2400" dirty="0"/>
              <a:t>airway inflammation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DB2C81-5F82-452A-934B-F2A0431204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/>
          <a:lstStyle/>
          <a:p>
            <a:pPr marL="0" indent="0">
              <a:buNone/>
            </a:pPr>
            <a:r>
              <a:rPr lang="en-GB" sz="800" dirty="0"/>
              <a:t>IL, interleukin; NO</a:t>
            </a:r>
            <a:r>
              <a:rPr lang="en-GB" sz="800" baseline="-25000" dirty="0"/>
              <a:t>2</a:t>
            </a:r>
            <a:r>
              <a:rPr lang="en-GB" sz="800" dirty="0"/>
              <a:t>, nitrogen dioxide; O</a:t>
            </a:r>
            <a:r>
              <a:rPr lang="en-GB" sz="800" baseline="-25000" dirty="0"/>
              <a:t>3</a:t>
            </a:r>
            <a:r>
              <a:rPr lang="en-GB" sz="800" dirty="0"/>
              <a:t>, ozone; T2, type 2; TDI, toluene diisocyanate; TSLP, thymic stromal lymphopoietin </a:t>
            </a:r>
          </a:p>
          <a:p>
            <a:pPr marL="0" indent="0">
              <a:buNone/>
            </a:pPr>
            <a:r>
              <a:rPr lang="en-GB" sz="800" dirty="0"/>
              <a:t>1. Comberiati P, et al. Immunol Allergy Clin North Am 2018;38:545–571; 2. Busse W. Chest 2010;138(Suppl. 2):4S–10S; 3. Metzger WJ, et al. Chest 1986;89:477–483; 4. Cartier A, et al. J Allergy Clin Immunol 1982;70:170–177; </a:t>
            </a:r>
            <a:br>
              <a:rPr lang="en-GB" sz="800" dirty="0"/>
            </a:br>
            <a:r>
              <a:rPr lang="en-GB" sz="800" dirty="0"/>
              <a:t>5. Empey DW, et al. Am Rev Respir Dis 1976;113:131–139; 6. Laitinen LA, et al. Am Rev Respir Dis 1991;143:358–361; 7. Mapp C, et al. Am Rev Respir Dis 1987;136:1403–1407; 8. Fabbri LM, et al. Am Rev Respir Dis 1987;136:36–42; </a:t>
            </a:r>
            <a:br>
              <a:rPr lang="en-GB" sz="800" dirty="0"/>
            </a:br>
            <a:r>
              <a:rPr lang="en-GB" sz="800" dirty="0"/>
              <a:t>9. Olivieri D, Scoditti E. Eur Respir Rev 2005;14:51–56; 10. Gunst SJ, Pannettieri RA Jr. J Appl Physiol (1985) 2012;113:837–839; 11. Roan F, et al. J Clin Invest 2019;129:1441–1451; 12. Lai Y, et al. J Allergy Clin Immunol 2014;133:1448–1455; </a:t>
            </a:r>
            <a:br>
              <a:rPr lang="en-GB" sz="800" dirty="0"/>
            </a:br>
            <a:r>
              <a:rPr lang="en-GB" sz="800" dirty="0"/>
              <a:t>13. Altman MC, et al. J Clin Invest 2019;129:4979–4991; 14. Al-Shaikhly T, et al. Eur Respir J 2022;60:2101865; 15. Chapman DG, Irvin CG. Clin Exp Allergy 2015;45:706–719; 16. Crimi E, et al. Am J Respir Crit Care Med 1998;157:4–9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84D8CF-4517-4C42-A2D8-017F557CB876}"/>
              </a:ext>
            </a:extLst>
          </p:cNvPr>
          <p:cNvSpPr/>
          <p:nvPr/>
        </p:nvSpPr>
        <p:spPr>
          <a:xfrm>
            <a:off x="4169084" y="4824804"/>
            <a:ext cx="7114800" cy="64633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Severity of airway hyperresponsiveness positively correlates with the number of eosinophils and mast cells in </a:t>
            </a:r>
            <a:r>
              <a:rPr lang="en-GB">
                <a:solidFill>
                  <a:schemeClr val="bg1"/>
                </a:solidFill>
              </a:rPr>
              <a:t>the airways</a:t>
            </a:r>
            <a:r>
              <a:rPr lang="en-GB" baseline="30000">
                <a:solidFill>
                  <a:schemeClr val="bg1"/>
                </a:solidFill>
              </a:rPr>
              <a:t>15</a:t>
            </a:r>
            <a:endParaRPr lang="en-GB" strike="sngStrike" baseline="300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1020B0-30E9-47FF-83C6-A062441F0CE5}"/>
              </a:ext>
            </a:extLst>
          </p:cNvPr>
          <p:cNvSpPr/>
          <p:nvPr/>
        </p:nvSpPr>
        <p:spPr>
          <a:xfrm>
            <a:off x="4169086" y="1705333"/>
            <a:ext cx="7114798" cy="64633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Triggers include allergens,</a:t>
            </a:r>
            <a:r>
              <a:rPr lang="en-GB" baseline="30000" dirty="0">
                <a:solidFill>
                  <a:schemeClr val="bg1"/>
                </a:solidFill>
              </a:rPr>
              <a:t>3,4</a:t>
            </a:r>
            <a:r>
              <a:rPr lang="en-GB" dirty="0">
                <a:solidFill>
                  <a:schemeClr val="bg1"/>
                </a:solidFill>
              </a:rPr>
              <a:t> infections,</a:t>
            </a:r>
            <a:r>
              <a:rPr lang="en-GB" baseline="30000" dirty="0">
                <a:solidFill>
                  <a:schemeClr val="bg1"/>
                </a:solidFill>
              </a:rPr>
              <a:t>5,6</a:t>
            </a:r>
            <a:r>
              <a:rPr lang="en-GB" dirty="0">
                <a:solidFill>
                  <a:schemeClr val="bg1"/>
                </a:solidFill>
              </a:rPr>
              <a:t> occupational triggers (TDI)</a:t>
            </a:r>
            <a:r>
              <a:rPr lang="en-GB" baseline="30000" dirty="0">
                <a:solidFill>
                  <a:schemeClr val="bg1"/>
                </a:solidFill>
              </a:rPr>
              <a:t>7,8</a:t>
            </a:r>
            <a:r>
              <a:rPr lang="en-GB" dirty="0">
                <a:solidFill>
                  <a:schemeClr val="bg1"/>
                </a:solidFill>
              </a:rPr>
              <a:t> and environmental triggers (O</a:t>
            </a:r>
            <a:r>
              <a:rPr lang="en-GB" baseline="-25000" dirty="0">
                <a:solidFill>
                  <a:schemeClr val="bg1"/>
                </a:solidFill>
              </a:rPr>
              <a:t>3</a:t>
            </a:r>
            <a:r>
              <a:rPr lang="en-GB" dirty="0">
                <a:solidFill>
                  <a:schemeClr val="bg1"/>
                </a:solidFill>
              </a:rPr>
              <a:t>, NO</a:t>
            </a:r>
            <a:r>
              <a:rPr lang="en-GB" baseline="-25000" dirty="0">
                <a:solidFill>
                  <a:schemeClr val="bg1"/>
                </a:solidFill>
              </a:rPr>
              <a:t>2</a:t>
            </a:r>
            <a:r>
              <a:rPr lang="en-GB" dirty="0">
                <a:solidFill>
                  <a:schemeClr val="bg1"/>
                </a:solidFill>
              </a:rPr>
              <a:t>, diesel exhaust)</a:t>
            </a:r>
            <a:r>
              <a:rPr lang="en-GB" baseline="30000" dirty="0">
                <a:solidFill>
                  <a:schemeClr val="bg1"/>
                </a:solidFill>
              </a:rPr>
              <a:t>9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DB3D4F-B31E-4D0C-B33A-60592F6CB620}"/>
              </a:ext>
            </a:extLst>
          </p:cNvPr>
          <p:cNvSpPr/>
          <p:nvPr/>
        </p:nvSpPr>
        <p:spPr>
          <a:xfrm>
            <a:off x="4169084" y="2465086"/>
            <a:ext cx="7114800" cy="120032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Epithelial cytokines, including TSLP, IL-25 and IL-33, are released from epithelial cells and induce the release of downstream inflammatory cytokines (eg IL-4, IL-5 and IL-13) that may drive inflammation, bronchoconstriction and airway hyperresponsiveness</a:t>
            </a:r>
            <a:r>
              <a:rPr lang="en-GB" baseline="30000" dirty="0">
                <a:solidFill>
                  <a:schemeClr val="bg1"/>
                </a:solidFill>
              </a:rPr>
              <a:t>1,10,11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97BFD2-1B54-4CE6-B225-89DE5837031C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2820202" y="2028499"/>
            <a:ext cx="1348884" cy="1038516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B034BA-EA67-4641-ACA0-907662401416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2223436" y="3065251"/>
            <a:ext cx="1945648" cy="43658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24D908-00FB-4333-83C1-614C585D18F4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3148658" y="4681152"/>
            <a:ext cx="1020426" cy="46681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553117B-9923-454F-B836-A018DA0B2F2C}"/>
              </a:ext>
            </a:extLst>
          </p:cNvPr>
          <p:cNvSpPr/>
          <p:nvPr/>
        </p:nvSpPr>
        <p:spPr>
          <a:xfrm>
            <a:off x="4169084" y="3789821"/>
            <a:ext cx="7114800" cy="92333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Intraepithelial mast cells and eosinophils are also associated with indirect and endogenous airway hyperresponsiveness, respectively, with eosinophils also being associated with T2 inflammation</a:t>
            </a:r>
            <a:r>
              <a:rPr lang="en-GB" baseline="30000" dirty="0">
                <a:solidFill>
                  <a:schemeClr val="bg1"/>
                </a:solidFill>
              </a:rPr>
              <a:t>12–14</a:t>
            </a:r>
            <a:endParaRPr lang="en-GB" strike="sngStrike" baseline="300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39721C-F6DF-477C-B4AC-E2A62AB20932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3390734" y="4251486"/>
            <a:ext cx="778350" cy="106501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2BA605A2-8728-4494-A11F-91C8266A02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344" y="4184202"/>
            <a:ext cx="155749" cy="1557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6BC3131-A0D1-4A27-ADE1-71A46C7C74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80" y="4269817"/>
            <a:ext cx="157455" cy="1574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563E5A-847E-9763-6810-5057B604ECFB}"/>
              </a:ext>
            </a:extLst>
          </p:cNvPr>
          <p:cNvSpPr txBox="1"/>
          <p:nvPr/>
        </p:nvSpPr>
        <p:spPr>
          <a:xfrm>
            <a:off x="547688" y="6678000"/>
            <a:ext cx="93233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Veeva ID: GB-48354; date of preparation: September 2023. © 2023 AstraZeneca. All Rights Reserved. This information is intended for healthcare professionals only. EpiCentral is sponsored and developed by AstraZeneca. </a:t>
            </a:r>
          </a:p>
        </p:txBody>
      </p:sp>
    </p:spTree>
    <p:extLst>
      <p:ext uri="{BB962C8B-B14F-4D97-AF65-F5344CB8AC3E}">
        <p14:creationId xmlns:p14="http://schemas.microsoft.com/office/powerpoint/2010/main" val="2180687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873AAED-8B6D-45B7-95EF-3927FE57A9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845229">
            <a:off x="5449443" y="1992320"/>
            <a:ext cx="2793024" cy="395250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40C206B-D69B-4E82-8A26-29C43D5C5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Multiple factors contribute to airway hyperresponsiveness: </a:t>
            </a:r>
            <a:br>
              <a:rPr lang="en-GB" sz="2400" dirty="0"/>
            </a:br>
            <a:r>
              <a:rPr lang="en-GB" sz="2400" dirty="0"/>
              <a:t>airway remodelling and structural changes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D81612-7CF0-4656-9FDF-C8FEF8ECF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282" y="1329181"/>
            <a:ext cx="5400000" cy="4608000"/>
          </a:xfrm>
        </p:spPr>
        <p:txBody>
          <a:bodyPr/>
          <a:lstStyle/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Airway remodelling, encompassing a range of structural changes, is considered to have permanent/persistent contributions to airway hyperresponsiveness</a:t>
            </a:r>
            <a:r>
              <a:rPr kumimoji="0" lang="en-GB" sz="1800" b="0" i="0" u="none" strike="noStrike" kern="1200" cap="none" spc="0" normalizeH="0" baseline="3000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1,2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Infiltration of mast cells into airway smooth muscle and the resultant interactions between the two cell types are associated with disordered airway function and airway hyperresponsiveness</a:t>
            </a:r>
            <a:r>
              <a:rPr kumimoji="0" lang="en-GB" sz="1800" b="0" i="0" u="none" strike="noStrike" kern="1200" cap="none" spc="0" normalizeH="0" baseline="3000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3,4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Fundamental physiological changes in the airway smooth muscle, known as airway hypercontractility, involve mast cells and are hypothesised to be another cause of airway hyperresponsiveness</a:t>
            </a:r>
            <a:r>
              <a:rPr kumimoji="0" lang="en-GB" sz="1800" b="0" i="0" u="none" strike="noStrike" kern="1200" cap="none" spc="0" normalizeH="0" baseline="3000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5,6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GB" sz="1800" b="0" i="0" u="none" strike="noStrike" kern="1200" cap="none" spc="0" normalizeH="0" baseline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Airway remodelling/structural changes and their contributions to airway hyperresponsiveness is an area of evolving research</a:t>
            </a:r>
            <a:r>
              <a:rPr kumimoji="0" lang="en-GB" sz="1800" b="0" i="0" u="none" strike="noStrike" kern="1200" cap="none" spc="0" normalizeH="0" baseline="3000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7–9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D8C86F6-9BF0-49E1-86C5-19A950B33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482" y="1329181"/>
            <a:ext cx="5400000" cy="4608000"/>
          </a:xfrm>
        </p:spPr>
        <p:txBody>
          <a:bodyPr vert="horz" lIns="0" tIns="0" rIns="0" bIns="0" rtlCol="0">
            <a:noAutofit/>
          </a:bodyPr>
          <a:lstStyle/>
          <a:p>
            <a:pPr marL="0" indent="0" algn="ctr">
              <a:buNone/>
            </a:pPr>
            <a:r>
              <a:rPr lang="en-GB" sz="1700" b="1" dirty="0"/>
              <a:t>Structural changes responsible for the bronchoconstriction observed in airway hyperresponsiveness include: </a:t>
            </a:r>
          </a:p>
          <a:p>
            <a:pPr marL="0" indent="0" algn="ctr">
              <a:buNone/>
            </a:pPr>
            <a:endParaRPr lang="en-GB" sz="1700" b="1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A6313FB-C907-4767-9E05-7EF427F9953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b">
            <a:noAutofit/>
          </a:bodyPr>
          <a:lstStyle/>
          <a:p>
            <a:pPr marL="0" indent="0">
              <a:buNone/>
            </a:pPr>
            <a:r>
              <a:rPr lang="en-GB" sz="800" dirty="0"/>
              <a:t>1. Comberiati P, et al. Immunol Allergy Clin North Am 2018;38:545–571; 2. Busse W. Chest 2010;138(Suppl. 2):4S–10S; 3. Brightling CE, et al. N Engl J Med 2002;346:1699–1705; </a:t>
            </a:r>
            <a:br>
              <a:rPr lang="en-GB" sz="800" dirty="0"/>
            </a:br>
            <a:r>
              <a:rPr lang="en-GB" sz="800" dirty="0"/>
              <a:t>4. Bradding P, Arthur G. Clin Exp Allergy 2016;46:194–263; 5. Berair R, et al. J Allergy (Cairo) 2013;2013:185971; 6. Gil FR, Lauzon A-M. Can J Physiol Pharmacol 2007;85:133–140; 7. Chapman DG, Irvin CG. Clin Exp Allergy 2015;45:706–719; </a:t>
            </a:r>
            <a:br>
              <a:rPr lang="en-GB" sz="800" dirty="0"/>
            </a:br>
            <a:r>
              <a:rPr lang="en-GB" sz="800" dirty="0"/>
              <a:t>8. Fehrenbach H, et al. Cell Tissue Res 2017;367:551–569; 9. Hough KP, et al. Front Med (Lausanne) 2020;7:191; 10. Jeffery PK, et al. Am Rev Respir Dis 1989;140:1745–1753; 11. Heijink IH, et al. Allergy 2020;75:1902–1917; </a:t>
            </a:r>
            <a:br>
              <a:rPr lang="en-GB" sz="800" dirty="0"/>
            </a:br>
            <a:r>
              <a:rPr lang="en-GB" sz="800" dirty="0"/>
              <a:t>12. Mauad T, et al. Am J Respir Crit Care Med 2004;170:857–862; 13. Booms P, et al. J Allergy Clin Immunol 1997;99:330–337; 14. Ward C, et al. Thorax 2002;57:309–316; 15. Gelb AF, Zamel N. Curr Opin Pulm Med 2002;8:50–53; </a:t>
            </a:r>
            <a:br>
              <a:rPr lang="en-GB" sz="800" dirty="0"/>
            </a:br>
            <a:r>
              <a:rPr lang="en-GB" sz="800" dirty="0"/>
              <a:t>16. James AL, et al. Am J Respir Crit Care Med 2012;185:1058–1064; 17. Slats AM, et al. J Allergy Clin Immunol 2008;121:1196–1202; 18. Boulet LP, et al. Chest 1997;112:45–52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7A54CA-AE4A-4CF7-B0A5-6BA3138ACDB2}"/>
              </a:ext>
            </a:extLst>
          </p:cNvPr>
          <p:cNvSpPr/>
          <p:nvPr/>
        </p:nvSpPr>
        <p:spPr>
          <a:xfrm>
            <a:off x="8636338" y="5154479"/>
            <a:ext cx="2893673" cy="33855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Altered extracellular matrix</a:t>
            </a:r>
            <a:r>
              <a:rPr kumimoji="0" lang="en-GB" sz="1600" b="0" i="0" u="none" strike="noStrike" kern="1200" cap="none" spc="0" normalizeH="0" baseline="300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  <a:endParaRPr kumimoji="0" lang="en-GB" sz="1600" b="1" i="0" u="none" strike="noStrike" kern="1200" cap="none" spc="0" normalizeH="0" baseline="300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F5CAE0-99D4-452C-85FA-1272AA1D927A}"/>
              </a:ext>
            </a:extLst>
          </p:cNvPr>
          <p:cNvSpPr/>
          <p:nvPr/>
        </p:nvSpPr>
        <p:spPr>
          <a:xfrm>
            <a:off x="8636338" y="2554145"/>
            <a:ext cx="2893675" cy="58477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Epithelial cell hyperplasia / </a:t>
            </a:r>
            <a:b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airway wall thickening</a:t>
            </a:r>
            <a:r>
              <a:rPr kumimoji="0" lang="en-GB" sz="1600" b="0" i="0" u="none" strike="noStrike" kern="1200" cap="none" spc="0" normalizeH="0" baseline="300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10,11</a:t>
            </a:r>
            <a:endParaRPr kumimoji="0" lang="en-GB" sz="16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A1F162-94B3-4138-AE83-B5D0BC0C88DC}"/>
              </a:ext>
            </a:extLst>
          </p:cNvPr>
          <p:cNvSpPr/>
          <p:nvPr/>
        </p:nvSpPr>
        <p:spPr>
          <a:xfrm>
            <a:off x="8636340" y="4502048"/>
            <a:ext cx="2893674" cy="58477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Airway smooth muscle hypertrophy and hyperplasia</a:t>
            </a:r>
            <a:r>
              <a:rPr kumimoji="0" lang="en-GB" sz="1600" b="0" i="0" u="none" strike="noStrike" kern="1200" cap="none" spc="0" normalizeH="0" baseline="300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15,16</a:t>
            </a: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93BECD-1288-49F0-9F38-DCB883E6431B}"/>
              </a:ext>
            </a:extLst>
          </p:cNvPr>
          <p:cNvSpPr/>
          <p:nvPr/>
        </p:nvSpPr>
        <p:spPr>
          <a:xfrm>
            <a:off x="8636342" y="2152868"/>
            <a:ext cx="2893675" cy="33855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Epithelial damage</a:t>
            </a:r>
            <a:r>
              <a:rPr lang="en-GB" sz="1600" baseline="30000" dirty="0">
                <a:solidFill>
                  <a:srgbClr val="FFFFFF"/>
                </a:solidFill>
                <a:latin typeface="Calibri"/>
              </a:rPr>
              <a:t>10</a:t>
            </a:r>
            <a:endParaRPr kumimoji="0" lang="en-GB" sz="1600" b="0" i="0" u="none" strike="noStrike" kern="1200" cap="none" spc="0" normalizeH="0" baseline="300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0BA451-AAC3-4F46-AF7A-280B178907E8}"/>
              </a:ext>
            </a:extLst>
          </p:cNvPr>
          <p:cNvSpPr/>
          <p:nvPr/>
        </p:nvSpPr>
        <p:spPr>
          <a:xfrm>
            <a:off x="8636336" y="3848809"/>
            <a:ext cx="2893675" cy="58477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Reticular basement membrane thickening</a:t>
            </a:r>
            <a:r>
              <a:rPr kumimoji="0" lang="en-GB" sz="1600" b="0" i="0" u="none" strike="noStrike" kern="1200" cap="none" spc="0" normalizeH="0" baseline="300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10,14</a:t>
            </a:r>
            <a:endParaRPr kumimoji="0" lang="en-GB" sz="16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BCF2E1-6A28-460A-BE73-C52248A29C88}"/>
              </a:ext>
            </a:extLst>
          </p:cNvPr>
          <p:cNvSpPr/>
          <p:nvPr/>
        </p:nvSpPr>
        <p:spPr>
          <a:xfrm>
            <a:off x="8636340" y="3197555"/>
            <a:ext cx="2893674" cy="58477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Possible loss of airway tethering to parenchyma</a:t>
            </a:r>
            <a:r>
              <a:rPr kumimoji="0" lang="en-GB" sz="1600" b="0" i="0" u="none" strike="noStrike" kern="1200" cap="none" spc="0" normalizeH="0" baseline="300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12,13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0401BF-9BAD-45AD-9CA0-8D1D123723A7}"/>
              </a:ext>
            </a:extLst>
          </p:cNvPr>
          <p:cNvSpPr/>
          <p:nvPr/>
        </p:nvSpPr>
        <p:spPr>
          <a:xfrm>
            <a:off x="8636338" y="5571540"/>
            <a:ext cx="2893675" cy="33855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Subepithelial fibrosis</a:t>
            </a:r>
            <a:r>
              <a:rPr lang="en-GB" sz="1600" baseline="30000" dirty="0">
                <a:solidFill>
                  <a:srgbClr val="FFFFFF"/>
                </a:solidFill>
                <a:latin typeface="Calibri"/>
              </a:rPr>
              <a:t>18</a:t>
            </a:r>
            <a:endParaRPr kumimoji="0" lang="en-GB" sz="1600" b="0" i="0" u="none" strike="noStrike" kern="1200" cap="none" spc="0" normalizeH="0" baseline="300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A7C0C1F-9D61-4B5A-B889-B551E1E7BF4C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6833937" y="5086823"/>
            <a:ext cx="1802401" cy="653994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8A87F82-90E1-48A0-878D-FBD9346A1D58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7247823" y="4437522"/>
            <a:ext cx="1388515" cy="886234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3773FE0-DE8B-4076-9559-449E12FB171D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7613583" y="4145135"/>
            <a:ext cx="1022757" cy="649301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C17162B-0082-480A-96B8-8E1F1D85646E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7172530" y="3339376"/>
            <a:ext cx="1463810" cy="150567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E37639D-949F-482F-9DA3-B858ED73CB61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6994930" y="3938759"/>
            <a:ext cx="1641406" cy="20243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72BD1D-CE72-48CA-AF43-8BE994EF9872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6833937" y="2846533"/>
            <a:ext cx="1802401" cy="47418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60AF3CE-D9F2-4C68-BEEA-8B5E8475BF03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6554804" y="2322145"/>
            <a:ext cx="2081538" cy="881301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9F24A79-3820-2259-B0AF-917AC69AEF84}"/>
              </a:ext>
            </a:extLst>
          </p:cNvPr>
          <p:cNvSpPr txBox="1"/>
          <p:nvPr/>
        </p:nvSpPr>
        <p:spPr>
          <a:xfrm>
            <a:off x="547688" y="6678000"/>
            <a:ext cx="93233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Veeva ID: GB-48354; date of preparation: September 2023. © 2023 AstraZeneca. All Rights Reserved. This information is intended for healthcare professionals only. EpiCentral is sponsored and developed by AstraZeneca. </a:t>
            </a:r>
          </a:p>
        </p:txBody>
      </p:sp>
    </p:spTree>
    <p:extLst>
      <p:ext uri="{BB962C8B-B14F-4D97-AF65-F5344CB8AC3E}">
        <p14:creationId xmlns:p14="http://schemas.microsoft.com/office/powerpoint/2010/main" val="34359858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d19994ccec75bdbb40f172282ae6aa6dff499"/>
</p:tagLst>
</file>

<file path=ppt/theme/theme1.xml><?xml version="1.0" encoding="utf-8"?>
<a:theme xmlns:a="http://schemas.openxmlformats.org/drawingml/2006/main" name="1_Master">
  <a:themeElements>
    <a:clrScheme name="EpiCentral">
      <a:dk1>
        <a:srgbClr val="656665"/>
      </a:dk1>
      <a:lt1>
        <a:srgbClr val="FFFFFF"/>
      </a:lt1>
      <a:dk2>
        <a:srgbClr val="590995"/>
      </a:dk2>
      <a:lt2>
        <a:srgbClr val="28ABE1"/>
      </a:lt2>
      <a:accent1>
        <a:srgbClr val="FF2B28"/>
      </a:accent1>
      <a:accent2>
        <a:srgbClr val="F35FAC"/>
      </a:accent2>
      <a:accent3>
        <a:srgbClr val="570995"/>
      </a:accent3>
      <a:accent4>
        <a:srgbClr val="28ABE1"/>
      </a:accent4>
      <a:accent5>
        <a:srgbClr val="FF2B28"/>
      </a:accent5>
      <a:accent6>
        <a:srgbClr val="F35FAC"/>
      </a:accent6>
      <a:hlink>
        <a:srgbClr val="6360DB"/>
      </a:hlink>
      <a:folHlink>
        <a:srgbClr val="8C8AC2"/>
      </a:folHlink>
    </a:clrScheme>
    <a:fontScheme name="EpiCentral PPT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2ad3a63-90ad-4a46-a3cb-757f4658e205" origin="userSelected">
  <element uid="03e9b10b-a1f9-4a88-9630-476473f62285" value=""/>
  <element uid="9036a7a1-5a4f-48d3-b24b-dfdab053dac9" value=""/>
  <element uid="7349a702-6462-4442-88eb-c64cd513835c" value=""/>
</sisl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7" ma:contentTypeDescription="Create a new document." ma:contentTypeScope="" ma:versionID="9c7544855d7332a6ded5d8c1d2ec96fc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0abca8e85f7cfdfcf4871d06ba18fd69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9F5BF185-774D-45A5-AEE6-1353235DB4F2}">
  <ds:schemaRefs>
    <ds:schemaRef ds:uri="http://www.boldonjames.com/2008/01/sie/internal/label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389906D-19CC-40A4-A935-5A149E0ADBDE}">
  <ds:schemaRefs>
    <ds:schemaRef ds:uri="f0fe46a7-c1fe-44cb-b57a-c90be0d90d64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18ce686f-ec55-47ba-93ac-4e1affdd0871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369D736-149F-4D72-A6EE-4B04CC9BC657}"/>
</file>

<file path=customXml/itemProps4.xml><?xml version="1.0" encoding="utf-8"?>
<ds:datastoreItem xmlns:ds="http://schemas.openxmlformats.org/officeDocument/2006/customXml" ds:itemID="{93C08ABE-8C63-4E62-8935-94D859B9333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7BB9807C-D1F3-4B0F-9FC8-2E74D2C361C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1714</Words>
  <Application>Microsoft Office PowerPoint</Application>
  <PresentationFormat>Widescreen</PresentationFormat>
  <Paragraphs>88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Cambria</vt:lpstr>
      <vt:lpstr>1_Master</vt:lpstr>
      <vt:lpstr>Airway hyperresponsiveness: a complex interplay between  airway inflammation, airway remodelling and structural changes1,2</vt:lpstr>
      <vt:lpstr>Airway hyperresponsiveness: a complex interplay between  airway inflammation, airway remodelling and structural changes1,2</vt:lpstr>
      <vt:lpstr>Multiple factors contribute to airway hyperresponsiveness:  airway inflammation </vt:lpstr>
      <vt:lpstr>Multiple factors contribute to airway hyperresponsiveness:  airway remodelling and structural changes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Airway hyperresponsiveness: a complex interplay between airway inflammation, airway remodelling and structural changes</dc:title>
  <dc:creator>DeLaurentis, Christine</dc:creator>
  <cp:keywords>*$%IU-*$%GenBus</cp:keywords>
  <cp:lastModifiedBy>Georgina Greenwood</cp:lastModifiedBy>
  <cp:revision>4</cp:revision>
  <cp:lastPrinted>2020-02-25T14:45:06Z</cp:lastPrinted>
  <dcterms:created xsi:type="dcterms:W3CDTF">2015-10-23T18:57:23Z</dcterms:created>
  <dcterms:modified xsi:type="dcterms:W3CDTF">2023-09-06T14:38:53Z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docIndexRef">
    <vt:lpwstr>dcc56ad5-9c6d-4879-8ef3-4ba655b685e8</vt:lpwstr>
  </property>
  <property fmtid="{D5CDD505-2E9C-101B-9397-08002B2CF9AE}" pid="4" name="bjSaver">
    <vt:lpwstr>qUKvLB5h+wEyuDIo9oHqJJT2AXH78noL</vt:lpwstr>
  </property>
  <property fmtid="{D5CDD505-2E9C-101B-9397-08002B2CF9AE}" pid="5" name="bjDocumentSecurityLabel">
    <vt:lpwstr>Internal Use Only - General Business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policy="82ad3a63-90ad-4a46-a3cb-757f4658e205" origin="userSelected" xmlns="http://www.boldonj</vt:lpwstr>
  </property>
  <property fmtid="{D5CDD505-2E9C-101B-9397-08002B2CF9AE}" pid="7" name="bjDocumentLabelXML-0">
    <vt:lpwstr>ames.com/2008/01/sie/internal/label"&gt;&lt;element uid="03e9b10b-a1f9-4a88-9630-476473f62285" value="" /&gt;&lt;element uid="9036a7a1-5a4f-48d3-b24b-dfdab053dac9" value="" /&gt;&lt;element uid="7349a702-6462-4442-88eb-c64cd513835c" value="" /&gt;&lt;/sisl&gt;</vt:lpwstr>
  </property>
  <property fmtid="{D5CDD505-2E9C-101B-9397-08002B2CF9AE}" pid="8" name="MediaServiceImageTags">
    <vt:lpwstr/>
  </property>
</Properties>
</file>